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0" r:id="rId2"/>
    <p:sldId id="451" r:id="rId3"/>
    <p:sldId id="430" r:id="rId4"/>
    <p:sldId id="442" r:id="rId5"/>
    <p:sldId id="443" r:id="rId6"/>
    <p:sldId id="444" r:id="rId7"/>
    <p:sldId id="445" r:id="rId8"/>
    <p:sldId id="448" r:id="rId9"/>
    <p:sldId id="452" r:id="rId10"/>
    <p:sldId id="449" r:id="rId11"/>
    <p:sldId id="453" r:id="rId12"/>
    <p:sldId id="454" r:id="rId13"/>
    <p:sldId id="455" r:id="rId14"/>
    <p:sldId id="441" r:id="rId15"/>
    <p:sldId id="45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63"/>
    <a:srgbClr val="001F59"/>
    <a:srgbClr val="F58536"/>
    <a:srgbClr val="6DC24B"/>
    <a:srgbClr val="5EA841"/>
    <a:srgbClr val="FA1C1E"/>
    <a:srgbClr val="11A9EE"/>
    <a:srgbClr val="FF5050"/>
    <a:srgbClr val="FFC7CE"/>
    <a:srgbClr val="F25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44" autoAdjust="0"/>
    <p:restoredTop sz="95455" autoAdjust="0"/>
  </p:normalViewPr>
  <p:slideViewPr>
    <p:cSldViewPr snapToGrid="0">
      <p:cViewPr varScale="1">
        <p:scale>
          <a:sx n="70" d="100"/>
          <a:sy n="70" d="100"/>
        </p:scale>
        <p:origin x="10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A4C7E-A36A-495E-9EA6-4C9790825F5D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E90B4-676C-4B21-A7B4-6B5F7101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9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E90B4-676C-4B21-A7B4-6B5F7101C8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0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E90B4-676C-4B21-A7B4-6B5F7101C8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23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E90B4-676C-4B21-A7B4-6B5F7101C8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E90B4-676C-4B21-A7B4-6B5F7101C8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85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E90B4-676C-4B21-A7B4-6B5F7101C8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5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E90B4-676C-4B21-A7B4-6B5F7101C8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68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89600" y="1746831"/>
            <a:ext cx="6180667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5067" u="sng" dirty="0">
                <a:solidFill>
                  <a:schemeClr val="accent1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Insert Title Here 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1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3" b="1">
                <a:solidFill>
                  <a:schemeClr val="accent2"/>
                </a:solidFill>
                <a:latin typeface="+mj-lt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1" y="4112029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689601" y="4464051"/>
            <a:ext cx="4254500" cy="1863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sp>
        <p:nvSpPr>
          <p:cNvPr id="17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21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917141"/>
            <a:ext cx="3643200" cy="30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0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229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8" cy="6854652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310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864FEB5-DA70-4D6B-A296-ED3A501284A2}"/>
              </a:ext>
            </a:extLst>
          </p:cNvPr>
          <p:cNvSpPr/>
          <p:nvPr userDrawn="1"/>
        </p:nvSpPr>
        <p:spPr>
          <a:xfrm>
            <a:off x="11359358" y="4779477"/>
            <a:ext cx="409424" cy="409423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45B352E6-A475-4462-90B2-FE03616202B8}"/>
              </a:ext>
            </a:extLst>
          </p:cNvPr>
          <p:cNvSpPr/>
          <p:nvPr userDrawn="1"/>
        </p:nvSpPr>
        <p:spPr>
          <a:xfrm>
            <a:off x="10089834" y="5347549"/>
            <a:ext cx="260984" cy="260984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1FADE0EA-0A88-42E8-B570-839D3076E565}"/>
              </a:ext>
            </a:extLst>
          </p:cNvPr>
          <p:cNvSpPr/>
          <p:nvPr userDrawn="1"/>
        </p:nvSpPr>
        <p:spPr>
          <a:xfrm>
            <a:off x="9516139" y="4537092"/>
            <a:ext cx="301643" cy="301643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0ABC625C-9D0B-4B3C-B319-6F7C8BD44BB9}"/>
              </a:ext>
            </a:extLst>
          </p:cNvPr>
          <p:cNvSpPr/>
          <p:nvPr userDrawn="1"/>
        </p:nvSpPr>
        <p:spPr>
          <a:xfrm flipH="1">
            <a:off x="7461059" y="5039936"/>
            <a:ext cx="148964" cy="148964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266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8" cy="6854652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864FEB5-DA70-4D6B-A296-ED3A501284A2}"/>
              </a:ext>
            </a:extLst>
          </p:cNvPr>
          <p:cNvSpPr/>
          <p:nvPr userDrawn="1"/>
        </p:nvSpPr>
        <p:spPr>
          <a:xfrm>
            <a:off x="10917561" y="5984058"/>
            <a:ext cx="409424" cy="409423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45B352E6-A475-4462-90B2-FE03616202B8}"/>
              </a:ext>
            </a:extLst>
          </p:cNvPr>
          <p:cNvSpPr/>
          <p:nvPr userDrawn="1"/>
        </p:nvSpPr>
        <p:spPr>
          <a:xfrm>
            <a:off x="11423341" y="4309313"/>
            <a:ext cx="260984" cy="260984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1FADE0EA-0A88-42E8-B570-839D3076E565}"/>
              </a:ext>
            </a:extLst>
          </p:cNvPr>
          <p:cNvSpPr/>
          <p:nvPr userDrawn="1"/>
        </p:nvSpPr>
        <p:spPr>
          <a:xfrm>
            <a:off x="9942879" y="3169673"/>
            <a:ext cx="301643" cy="301643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0ABC625C-9D0B-4B3C-B319-6F7C8BD44BB9}"/>
              </a:ext>
            </a:extLst>
          </p:cNvPr>
          <p:cNvSpPr/>
          <p:nvPr userDrawn="1"/>
        </p:nvSpPr>
        <p:spPr>
          <a:xfrm flipH="1">
            <a:off x="11828200" y="1908809"/>
            <a:ext cx="148964" cy="148964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154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1825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ou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336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3" y="1727199"/>
            <a:ext cx="11574784" cy="3386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3" y="2232779"/>
            <a:ext cx="11574784" cy="41134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/>
              <a:t>Description text in Dark Grey and 24pt size.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632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0037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ircular colo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5182251" y="3497599"/>
            <a:ext cx="2974848" cy="297484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0934" y="1727199"/>
            <a:ext cx="3014133" cy="3386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0934" y="2232779"/>
            <a:ext cx="3014133" cy="41134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571511" y="778933"/>
            <a:ext cx="5418667" cy="5418667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icon to add color picture</a:t>
            </a:r>
          </a:p>
        </p:txBody>
      </p:sp>
    </p:spTree>
    <p:extLst>
      <p:ext uri="{BB962C8B-B14F-4D97-AF65-F5344CB8AC3E}">
        <p14:creationId xmlns:p14="http://schemas.microsoft.com/office/powerpoint/2010/main" val="332375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quare B/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656753" y="0"/>
            <a:ext cx="7518400" cy="5875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icon to add black &amp; white image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0934" y="1727199"/>
            <a:ext cx="3014133" cy="3386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0934" y="2232779"/>
            <a:ext cx="3014133" cy="41134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43976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's Pictu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89600" y="1746831"/>
            <a:ext cx="6180667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5067" u="sng" dirty="0">
                <a:solidFill>
                  <a:schemeClr val="accent1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Insert Title Here 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73151" y="4686857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3" b="1">
                <a:solidFill>
                  <a:schemeClr val="accent2"/>
                </a:solidFill>
                <a:latin typeface="+mj-lt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973151" y="4965796"/>
            <a:ext cx="4254500" cy="410537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 kumimoji="0" lang="en-US" sz="1267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15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917141"/>
            <a:ext cx="3643200" cy="3059307"/>
          </a:xfrm>
          <a:prstGeom prst="rect">
            <a:avLst/>
          </a:prstGeom>
        </p:spPr>
      </p:pic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719076" y="4487334"/>
            <a:ext cx="1032933" cy="1032933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33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to add Presenter’s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6602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B/W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75067" cy="6536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black &amp; white background image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0931" y="1704110"/>
            <a:ext cx="3535680" cy="1330036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10pt.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1552" y="1704110"/>
            <a:ext cx="3535680" cy="1330036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232173" y="1704110"/>
            <a:ext cx="3535680" cy="1330036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cxnSp>
        <p:nvCxnSpPr>
          <p:cNvPr id="20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2854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ple color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02978" y="5195319"/>
            <a:ext cx="2748628" cy="245533"/>
          </a:xfrm>
        </p:spPr>
        <p:txBody>
          <a:bodyPr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02978" y="5558545"/>
            <a:ext cx="2748628" cy="895087"/>
          </a:xfrm>
        </p:spPr>
        <p:txBody>
          <a:bodyPr tIns="0" b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242886" y="5195319"/>
            <a:ext cx="2748628" cy="245533"/>
          </a:xfrm>
        </p:spPr>
        <p:txBody>
          <a:bodyPr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42886" y="5558545"/>
            <a:ext cx="2748628" cy="895087"/>
          </a:xfrm>
        </p:spPr>
        <p:txBody>
          <a:bodyPr tIns="0" b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82794" y="5195319"/>
            <a:ext cx="2748628" cy="245533"/>
          </a:xfrm>
        </p:spPr>
        <p:txBody>
          <a:bodyPr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182794" y="5558545"/>
            <a:ext cx="2748628" cy="895087"/>
          </a:xfrm>
        </p:spPr>
        <p:txBody>
          <a:bodyPr tIns="0" b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9122701" y="5195319"/>
            <a:ext cx="2748628" cy="245533"/>
          </a:xfrm>
        </p:spPr>
        <p:txBody>
          <a:bodyPr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9122701" y="5558545"/>
            <a:ext cx="2748628" cy="895087"/>
          </a:xfrm>
        </p:spPr>
        <p:txBody>
          <a:bodyPr tIns="0" b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cxnSp>
        <p:nvCxnSpPr>
          <p:cNvPr id="23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316741" y="2269067"/>
            <a:ext cx="2743200" cy="2743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3256649" y="2269067"/>
            <a:ext cx="2743200" cy="2743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6196557" y="2269067"/>
            <a:ext cx="2743200" cy="2743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9136465" y="2269067"/>
            <a:ext cx="2743200" cy="2743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</p:spTree>
    <p:extLst>
      <p:ext uri="{BB962C8B-B14F-4D97-AF65-F5344CB8AC3E}">
        <p14:creationId xmlns:p14="http://schemas.microsoft.com/office/powerpoint/2010/main" val="4225053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 and colo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70932" y="3741523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72376" y="3871086"/>
            <a:ext cx="2785433" cy="52119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3725931" y="3741523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27374" y="3583213"/>
            <a:ext cx="2785433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227374" y="3871086"/>
            <a:ext cx="2785433" cy="52119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3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70932" y="5186707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72376" y="5028397"/>
            <a:ext cx="2785433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72376" y="5316270"/>
            <a:ext cx="2785433" cy="52119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3725931" y="5186707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227374" y="5028397"/>
            <a:ext cx="2785433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227374" y="5316270"/>
            <a:ext cx="2785433" cy="52119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2" y="1727200"/>
            <a:ext cx="6741875" cy="914401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72376" y="3583213"/>
            <a:ext cx="2785433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cxnSp>
        <p:nvCxnSpPr>
          <p:cNvPr id="25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7416800" y="338667"/>
            <a:ext cx="4758267" cy="609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133" baseline="0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501527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-1740111" y="109145"/>
            <a:ext cx="6606131" cy="660613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Quote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2" y="2912533"/>
            <a:ext cx="5059165" cy="1168401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.”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2" y="4233332"/>
            <a:ext cx="5059165" cy="270936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41181" y="2912532"/>
            <a:ext cx="5904536" cy="2467429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4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cxnSp>
        <p:nvCxnSpPr>
          <p:cNvPr id="15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2760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-1" y="345077"/>
            <a:ext cx="5012268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quote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5" y="1727199"/>
            <a:ext cx="4741333" cy="633792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Small table with optional highlight column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5" y="2481530"/>
            <a:ext cx="4741333" cy="3768989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5380567" y="1727200"/>
            <a:ext cx="6519333" cy="4523317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Click to add table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616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5" y="1727201"/>
            <a:ext cx="4741333" cy="4523319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24pt.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7" name="Chart Placeholder 2"/>
          <p:cNvSpPr>
            <a:spLocks noGrp="1"/>
          </p:cNvSpPr>
          <p:nvPr>
            <p:ph type="chart" sz="quarter" idx="14" hasCustomPrompt="1"/>
          </p:nvPr>
        </p:nvSpPr>
        <p:spPr>
          <a:xfrm>
            <a:off x="5380567" y="1727200"/>
            <a:ext cx="6519333" cy="4523317"/>
          </a:xfrm>
        </p:spPr>
        <p:txBody>
          <a:bodyPr/>
          <a:lstStyle>
            <a:lvl1pPr marL="2285943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867">
                <a:solidFill>
                  <a:schemeClr val="accent2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add chart/graph</a:t>
            </a: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8140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3" y="1727201"/>
            <a:ext cx="6231467" cy="4081928"/>
          </a:xfrm>
        </p:spPr>
        <p:txBody>
          <a:bodyPr numCol="2" spcCol="27432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Two column body copy in size 12pt or 10pt as minimum.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3" hasCustomPrompt="1"/>
          </p:nvPr>
        </p:nvSpPr>
        <p:spPr>
          <a:xfrm>
            <a:off x="6966857" y="929218"/>
            <a:ext cx="4933043" cy="52451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Click to add Infographics/SmartArt</a:t>
            </a: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4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62136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4819" y="1165980"/>
            <a:ext cx="5367868" cy="1257552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873" y="723168"/>
            <a:ext cx="6293384" cy="415363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054936" y="50777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52682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010736" y="50777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051800" y="52682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9991936" y="50777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0033000" y="52682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054936" y="55349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096000" y="57254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8010736" y="55349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8051800" y="57254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91936" y="5534902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0033000" y="5725402"/>
            <a:ext cx="1815693" cy="164148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0"/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54819" y="3594055"/>
            <a:ext cx="2617407" cy="57476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6368626" y="1703668"/>
            <a:ext cx="521124" cy="517341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8736393" y="1596422"/>
            <a:ext cx="521124" cy="517341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9392274" y="1962339"/>
            <a:ext cx="521124" cy="517341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7530677" y="2993800"/>
            <a:ext cx="521124" cy="517341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0220326" y="2324934"/>
            <a:ext cx="521124" cy="517341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10605266" y="1807592"/>
            <a:ext cx="521124" cy="517341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154819" y="4306526"/>
            <a:ext cx="2617407" cy="39442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154819" y="4838657"/>
            <a:ext cx="2617407" cy="76018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905281" y="3594055"/>
            <a:ext cx="2617407" cy="57476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905281" y="4306526"/>
            <a:ext cx="2617407" cy="39442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905281" y="4838657"/>
            <a:ext cx="2617407" cy="760185"/>
          </a:xfrm>
        </p:spPr>
        <p:txBody>
          <a:bodyPr lIns="0" tIns="0" rIns="0" b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12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154819" y="2474389"/>
            <a:ext cx="5367868" cy="960187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cxnSp>
        <p:nvCxnSpPr>
          <p:cNvPr id="3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7414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mple Time Pla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203200" y="1079017"/>
            <a:ext cx="11785600" cy="52672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8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insert a Time Plan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157684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113484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094684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62136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Simple Time Plan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3157684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5113484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7094684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25684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meline/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4504267" y="1079017"/>
            <a:ext cx="7552267" cy="52672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8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insert a Timeline/Roadmap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462269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7418070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9399270" y="1628258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504267" cy="62136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Timeline/Roadmap with text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5462269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7418070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9399270" y="5612961"/>
            <a:ext cx="1856757" cy="164148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67" b="1"/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270933" y="1715137"/>
            <a:ext cx="872067" cy="865736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6" hasCustomPrompt="1"/>
          </p:nvPr>
        </p:nvSpPr>
        <p:spPr>
          <a:xfrm>
            <a:off x="938741" y="1797857"/>
            <a:ext cx="2731559" cy="28725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8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38741" y="2092284"/>
            <a:ext cx="2731559" cy="820737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333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270933" y="3124837"/>
            <a:ext cx="872067" cy="86573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58" hasCustomPrompt="1"/>
          </p:nvPr>
        </p:nvSpPr>
        <p:spPr>
          <a:xfrm>
            <a:off x="938741" y="3207557"/>
            <a:ext cx="2731559" cy="28725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8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938741" y="3501984"/>
            <a:ext cx="2731559" cy="820737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333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270933" y="4567061"/>
            <a:ext cx="872067" cy="865736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067" b="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61" hasCustomPrompt="1"/>
          </p:nvPr>
        </p:nvSpPr>
        <p:spPr>
          <a:xfrm>
            <a:off x="938741" y="4649781"/>
            <a:ext cx="2731559" cy="28725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8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62" hasCustomPrompt="1"/>
          </p:nvPr>
        </p:nvSpPr>
        <p:spPr>
          <a:xfrm>
            <a:off x="938741" y="4944208"/>
            <a:ext cx="2731559" cy="820737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333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cxnSp>
        <p:nvCxnSpPr>
          <p:cNvPr id="2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144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/Partner Log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89600" y="1746831"/>
            <a:ext cx="6180667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5067" u="sng" dirty="0">
                <a:solidFill>
                  <a:schemeClr val="accent1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Insert Title Here 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1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3" b="1">
                <a:solidFill>
                  <a:schemeClr val="accent2"/>
                </a:solidFill>
                <a:latin typeface="+mj-lt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1" y="4112029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689601" y="4464051"/>
            <a:ext cx="4254500" cy="1863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3123564" y="2604939"/>
            <a:ext cx="1575805" cy="1641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  <p:sp>
        <p:nvSpPr>
          <p:cNvPr id="16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2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4" y="2295078"/>
            <a:ext cx="2755200" cy="23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58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Colo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5738286" y="0"/>
            <a:ext cx="4666479" cy="6512984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2133"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add Color Image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8295568" y="0"/>
            <a:ext cx="3894667" cy="6525491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70932" y="2975036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72375" y="3329220"/>
            <a:ext cx="4414064" cy="66984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2" y="1727200"/>
            <a:ext cx="4915507" cy="914401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72375" y="3041346"/>
            <a:ext cx="4414064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270932" y="4206952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772375" y="4494826"/>
            <a:ext cx="4414064" cy="66984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72375" y="4206953"/>
            <a:ext cx="4414064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Solution Approach</a:t>
            </a:r>
          </a:p>
        </p:txBody>
      </p:sp>
      <p:sp>
        <p:nvSpPr>
          <p:cNvPr id="3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270932" y="5326400"/>
            <a:ext cx="450427" cy="44924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772375" y="5663226"/>
            <a:ext cx="4414064" cy="669841"/>
          </a:xfrm>
        </p:spPr>
        <p:txBody>
          <a:bodyPr tIns="0"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72375" y="5375353"/>
            <a:ext cx="4414064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30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8664884" y="1241459"/>
            <a:ext cx="3200187" cy="4175520"/>
          </a:xfrm>
        </p:spPr>
        <p:txBody>
          <a:bodyPr tIns="0"/>
          <a:lstStyle>
            <a:lvl1pPr marL="228594" indent="-228594" algn="l" defTabSz="24383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Font typeface="Arial" panose="020B0604020202020204" pitchFamily="34" charset="0"/>
              <a:buChar char="•"/>
              <a:defRPr lang="en-US" sz="933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8664884" y="885853"/>
            <a:ext cx="3200187" cy="243417"/>
          </a:xfrm>
        </p:spPr>
        <p:txBody>
          <a:bodyPr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Value Wipro brings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35" hasCustomPrompt="1"/>
          </p:nvPr>
        </p:nvSpPr>
        <p:spPr>
          <a:xfrm>
            <a:off x="8664885" y="5504349"/>
            <a:ext cx="870607" cy="867992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333"/>
            </a:lvl1pPr>
          </a:lstStyle>
          <a:p>
            <a:r>
              <a:rPr lang="en-US" dirty="0"/>
              <a:t>View video</a:t>
            </a:r>
          </a:p>
        </p:txBody>
      </p:sp>
      <p:cxnSp>
        <p:nvCxnSpPr>
          <p:cNvPr id="29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269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721724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09763" y="1450961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/>
          </p:nvPr>
        </p:nvSpPr>
        <p:spPr>
          <a:xfrm>
            <a:off x="509763" y="2582937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509763" y="2918383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3473989" y="1450961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/>
          </p:nvPr>
        </p:nvSpPr>
        <p:spPr>
          <a:xfrm>
            <a:off x="3473990" y="2582937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3473990" y="2918383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6438216" y="1450961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/>
          </p:nvPr>
        </p:nvSpPr>
        <p:spPr>
          <a:xfrm>
            <a:off x="6438216" y="2582937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6438216" y="2918383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9402443" y="1450961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/>
          </p:nvPr>
        </p:nvSpPr>
        <p:spPr>
          <a:xfrm>
            <a:off x="9402443" y="2582937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9402443" y="2918383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509763" y="4044180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/>
          </p:nvPr>
        </p:nvSpPr>
        <p:spPr>
          <a:xfrm>
            <a:off x="509763" y="5176155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509763" y="5511601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3473989" y="4044180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/>
          </p:nvPr>
        </p:nvSpPr>
        <p:spPr>
          <a:xfrm>
            <a:off x="3473990" y="5176155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3473990" y="5511601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6438216" y="4044180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/>
          </p:nvPr>
        </p:nvSpPr>
        <p:spPr>
          <a:xfrm>
            <a:off x="6438216" y="5176155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6438216" y="5511601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9402443" y="4044180"/>
            <a:ext cx="1117600" cy="11176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Color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/>
          </p:nvPr>
        </p:nvSpPr>
        <p:spPr>
          <a:xfrm>
            <a:off x="9402443" y="5176155"/>
            <a:ext cx="2302933" cy="307543"/>
          </a:xfr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9402443" y="5511601"/>
            <a:ext cx="2302933" cy="290800"/>
          </a:xfrm>
        </p:spPr>
        <p:txBody>
          <a:bodyPr/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7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8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cxnSp>
        <p:nvCxnSpPr>
          <p:cNvPr id="36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5031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689600" y="1746831"/>
            <a:ext cx="6180667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5067" u="sng" dirty="0">
                <a:solidFill>
                  <a:schemeClr val="accent1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for your time</a:t>
            </a:r>
          </a:p>
        </p:txBody>
      </p:sp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1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3" b="1">
                <a:solidFill>
                  <a:schemeClr val="accent2"/>
                </a:solidFill>
                <a:latin typeface="+mj-lt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1" y="4112029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30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6110282" y="4565529"/>
            <a:ext cx="3709725" cy="194990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267" b="0" i="0">
                <a:latin typeface="+mn-lt"/>
              </a:defRPr>
            </a:lvl1pPr>
          </a:lstStyle>
          <a:p>
            <a:r>
              <a:rPr lang="en-GB" dirty="0" err="1"/>
              <a:t>Li</a:t>
            </a:r>
            <a:r>
              <a:rPr lang="en-GB" spc="15" dirty="0" err="1"/>
              <a:t>nked</a:t>
            </a:r>
            <a:r>
              <a:rPr lang="en-GB" dirty="0" err="1"/>
              <a:t>i</a:t>
            </a:r>
            <a:r>
              <a:rPr lang="en-GB" spc="15" dirty="0" err="1"/>
              <a:t>n</a:t>
            </a:r>
            <a:r>
              <a:rPr lang="en-GB" spc="15" dirty="0"/>
              <a:t> ID</a:t>
            </a:r>
            <a:endParaRPr lang="en-GB" dirty="0"/>
          </a:p>
        </p:txBody>
      </p:sp>
      <p:sp>
        <p:nvSpPr>
          <p:cNvPr id="31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6110282" y="4940927"/>
            <a:ext cx="3709725" cy="194925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267" b="0" i="0">
                <a:latin typeface="+mn-lt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2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4487576"/>
            <a:ext cx="350832" cy="3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1" y="4815973"/>
            <a:ext cx="444832" cy="44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19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1" y="1920241"/>
            <a:ext cx="3643200" cy="3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83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Client/Partner log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>
            <a:off x="5026447" y="2528304"/>
            <a:ext cx="0" cy="179949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3123564" y="2604939"/>
            <a:ext cx="1575805" cy="1641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89600" y="1746831"/>
            <a:ext cx="6180667" cy="15544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5067" u="sng" dirty="0">
                <a:solidFill>
                  <a:schemeClr val="accent1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for your time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9601" y="3807691"/>
            <a:ext cx="4254500" cy="200443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33" b="1">
                <a:solidFill>
                  <a:schemeClr val="accent2"/>
                </a:solidFill>
                <a:latin typeface="+mj-lt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689601" y="4112029"/>
            <a:ext cx="4254500" cy="1990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1267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29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6110282" y="4565529"/>
            <a:ext cx="3709725" cy="194990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267" b="0" i="0">
                <a:latin typeface="+mn-lt"/>
              </a:defRPr>
            </a:lvl1pPr>
          </a:lstStyle>
          <a:p>
            <a:r>
              <a:rPr lang="en-GB" dirty="0" err="1"/>
              <a:t>Li</a:t>
            </a:r>
            <a:r>
              <a:rPr lang="en-GB" spc="15" dirty="0" err="1"/>
              <a:t>nked</a:t>
            </a:r>
            <a:r>
              <a:rPr lang="en-GB" dirty="0" err="1"/>
              <a:t>i</a:t>
            </a:r>
            <a:r>
              <a:rPr lang="en-GB" spc="15" dirty="0" err="1"/>
              <a:t>n</a:t>
            </a:r>
            <a:r>
              <a:rPr lang="en-GB" spc="15" dirty="0"/>
              <a:t> ID</a:t>
            </a:r>
            <a:endParaRPr lang="en-GB" dirty="0"/>
          </a:p>
        </p:txBody>
      </p:sp>
      <p:sp>
        <p:nvSpPr>
          <p:cNvPr id="30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6110282" y="4940927"/>
            <a:ext cx="3709725" cy="194925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267" b="0" i="0">
                <a:latin typeface="+mn-lt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1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4487576"/>
            <a:ext cx="350832" cy="3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1" y="4815973"/>
            <a:ext cx="444832" cy="44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34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90" y="2269080"/>
            <a:ext cx="2831975" cy="23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05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0843C-1884-4CD5-9ED6-4978F5B462E8}" type="datetimeFigureOut">
              <a:rPr lang="pt-BR" smtClean="0"/>
              <a:t>21/03/2019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609D-DBCB-4E8D-BA56-F4168A08A6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66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1039077" y="1961011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307557" y="1830792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1" y="345077"/>
            <a:ext cx="2922209" cy="692892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1039077" y="2209261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1039077" y="3129960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307557" y="2999741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1039077" y="3378210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1039077" y="4296982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307557" y="4166763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1039077" y="4545232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1039077" y="5409486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307557" y="5279267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1039077" y="5657736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6885695" y="1961011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6154175" y="1830792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6885695" y="2209261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6885695" y="3129960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6154175" y="2999741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6885695" y="3378210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6885695" y="4296982"/>
            <a:ext cx="4853723" cy="200861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733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6154175" y="4166763"/>
            <a:ext cx="670560" cy="668792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467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6885695" y="4545232"/>
            <a:ext cx="4853723" cy="19899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Duis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Integer cursus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</a:t>
            </a:r>
          </a:p>
        </p:txBody>
      </p: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30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32" name="Footer Placeholder 4"/>
          <p:cNvSpPr txBox="1">
            <a:spLocks/>
          </p:cNvSpPr>
          <p:nvPr userDrawn="1"/>
        </p:nvSpPr>
        <p:spPr>
          <a:xfrm>
            <a:off x="11899901" y="6639317"/>
            <a:ext cx="292100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61087F-CA7B-4F6C-AD54-FCE24029CF2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3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210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42333" y="1"/>
            <a:ext cx="8669812" cy="6270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2353656"/>
            <a:ext cx="7378700" cy="375668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80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Section name here in three lines</a:t>
            </a:r>
          </a:p>
        </p:txBody>
      </p:sp>
      <p:sp>
        <p:nvSpPr>
          <p:cNvPr id="21" name="object 5"/>
          <p:cNvSpPr/>
          <p:nvPr userDrawn="1"/>
        </p:nvSpPr>
        <p:spPr>
          <a:xfrm>
            <a:off x="11242677" y="2976559"/>
            <a:ext cx="617127" cy="617128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10298689" y="4759389"/>
            <a:ext cx="522007" cy="522008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8108140" y="2183592"/>
            <a:ext cx="477059" cy="477059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7256836" y="4174848"/>
            <a:ext cx="463827" cy="46382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8509001" y="3345759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33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34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35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/>
          <p:cNvSpPr/>
          <p:nvPr userDrawn="1"/>
        </p:nvSpPr>
        <p:spPr>
          <a:xfrm>
            <a:off x="123825" y="400052"/>
            <a:ext cx="1747800" cy="1464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58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 Client/Partner Log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eyfade-jon-flobrant-19346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42333" y="1"/>
            <a:ext cx="8669812" cy="6270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2353656"/>
            <a:ext cx="7378700" cy="375668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80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Section name here in three lines</a:t>
            </a:r>
          </a:p>
        </p:txBody>
      </p:sp>
      <p:sp>
        <p:nvSpPr>
          <p:cNvPr id="16" name="object 2"/>
          <p:cNvSpPr/>
          <p:nvPr userDrawn="1"/>
        </p:nvSpPr>
        <p:spPr>
          <a:xfrm>
            <a:off x="123825" y="400052"/>
            <a:ext cx="1747800" cy="1464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5"/>
          <p:cNvSpPr/>
          <p:nvPr userDrawn="1"/>
        </p:nvSpPr>
        <p:spPr>
          <a:xfrm>
            <a:off x="11242677" y="2976559"/>
            <a:ext cx="617127" cy="617128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10298689" y="4759389"/>
            <a:ext cx="522007" cy="522008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8108140" y="2183592"/>
            <a:ext cx="477059" cy="477059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7256836" y="4174848"/>
            <a:ext cx="463827" cy="46382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8509001" y="3345759"/>
            <a:ext cx="320676" cy="32067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2091267" y="541604"/>
            <a:ext cx="1097183" cy="11432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cxnSp>
        <p:nvCxnSpPr>
          <p:cNvPr id="33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9725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D6EAD8-855D-428E-AD03-961B9EF62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52400" y="-27710"/>
            <a:ext cx="6228397" cy="5435684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chemeClr val="accent1">
              <a:lumMod val="50000"/>
              <a:alpha val="59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object 8"/>
          <p:cNvSpPr/>
          <p:nvPr/>
        </p:nvSpPr>
        <p:spPr>
          <a:xfrm>
            <a:off x="8086466" y="2555093"/>
            <a:ext cx="1047531" cy="1047529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10948770" y="4032191"/>
            <a:ext cx="652201" cy="652201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object 11"/>
          <p:cNvSpPr/>
          <p:nvPr/>
        </p:nvSpPr>
        <p:spPr>
          <a:xfrm>
            <a:off x="6670997" y="4969758"/>
            <a:ext cx="493673" cy="493673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9"/>
          <p:cNvSpPr/>
          <p:nvPr userDrawn="1"/>
        </p:nvSpPr>
        <p:spPr>
          <a:xfrm>
            <a:off x="10545210" y="5570432"/>
            <a:ext cx="257988" cy="257988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609" y="69722"/>
            <a:ext cx="1752000" cy="147120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951782" y="1219200"/>
            <a:ext cx="9262533" cy="1625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0525">
              <a:defRPr lang="en-US" sz="4800" spc="-73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4800" b="1" u="sng" spc="-73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4800" b="1" u="sng" spc="-73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4800" b="1" u="sng" spc="-48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4800" b="1" u="sng" spc="-89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4800" b="1" u="sng" spc="-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4800" b="1" u="sng" spc="-48" dirty="0">
                <a:solidFill>
                  <a:srgbClr val="0D356E"/>
                </a:solidFill>
                <a:latin typeface="+mn-lt"/>
                <a:cs typeface="Arial"/>
              </a:rPr>
              <a:t>t</a:t>
            </a:r>
            <a:r>
              <a:rPr lang="en-US" sz="4800" b="1" u="sng" spc="-113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4800" b="1" u="sng" spc="-89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4800" b="1" u="sng" spc="-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4800" b="1" u="sng" spc="-48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4800" b="1" u="sng" spc="-9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4800" b="1" u="sng" spc="-8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4800" u="sng" dirty="0">
              <a:latin typeface="+mn-lt"/>
              <a:cs typeface="Arial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579" y="3088351"/>
            <a:ext cx="5752039" cy="278304"/>
          </a:xfrm>
        </p:spPr>
        <p:txBody>
          <a:bodyPr/>
          <a:lstStyle>
            <a:lvl1pPr marL="20525" indent="0" algn="ctr" defTabSz="609585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40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3409760"/>
            <a:ext cx="5401733" cy="677333"/>
          </a:xfrm>
        </p:spPr>
        <p:txBody>
          <a:bodyPr/>
          <a:lstStyle>
            <a:lvl1pPr marL="20525" indent="0" algn="ctr" defTabSz="243833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8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40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4842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 and with Client/Partner logo 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64636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64636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52400" y="-33866"/>
            <a:ext cx="6228397" cy="5435684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10901438" y="5271844"/>
            <a:ext cx="1097183" cy="11432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  <p:sp>
        <p:nvSpPr>
          <p:cNvPr id="18" name="object 8"/>
          <p:cNvSpPr/>
          <p:nvPr userDrawn="1"/>
        </p:nvSpPr>
        <p:spPr>
          <a:xfrm>
            <a:off x="10436006" y="1595516"/>
            <a:ext cx="1384212" cy="1384209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00A1E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9"/>
          <p:cNvSpPr/>
          <p:nvPr userDrawn="1"/>
        </p:nvSpPr>
        <p:spPr>
          <a:xfrm>
            <a:off x="6649617" y="4060012"/>
            <a:ext cx="855380" cy="855381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object 10"/>
          <p:cNvSpPr/>
          <p:nvPr userDrawn="1"/>
        </p:nvSpPr>
        <p:spPr>
          <a:xfrm>
            <a:off x="8507371" y="3046787"/>
            <a:ext cx="849771" cy="849771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bject 11"/>
          <p:cNvSpPr/>
          <p:nvPr userDrawn="1"/>
        </p:nvSpPr>
        <p:spPr>
          <a:xfrm>
            <a:off x="7933231" y="481976"/>
            <a:ext cx="772185" cy="772185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396" y="5125860"/>
            <a:ext cx="1742400" cy="1463147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951782" y="1219200"/>
            <a:ext cx="9262533" cy="1625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0525">
              <a:defRPr lang="en-US" sz="4800" spc="-73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4800" b="1" u="sng" spc="-73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4800" b="1" u="sng" spc="-73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4800" b="1" u="sng" spc="-48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4800" b="1" u="sng" spc="-89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4800" b="1" u="sng" spc="-8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4800" b="1" u="sng" spc="-113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4800" b="1" u="sng" spc="-89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4800" b="1" u="sng" spc="-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4800" b="1" u="sng" spc="-48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4800" b="1" u="sng" spc="-9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4800" b="1" u="sng" spc="-8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4800" u="sng" dirty="0">
              <a:latin typeface="+mn-lt"/>
              <a:cs typeface="Arial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579" y="3088351"/>
            <a:ext cx="5752039" cy="278304"/>
          </a:xfrm>
        </p:spPr>
        <p:txBody>
          <a:bodyPr/>
          <a:lstStyle>
            <a:lvl1pPr marL="20525" indent="0" algn="ctr" defTabSz="609585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40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400" b="1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3409760"/>
            <a:ext cx="5401733" cy="677333"/>
          </a:xfrm>
        </p:spPr>
        <p:txBody>
          <a:bodyPr/>
          <a:lstStyle>
            <a:lvl1pPr marL="20525" indent="0" algn="ctr" defTabSz="243833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8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400" spc="8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400" spc="8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40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40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40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08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0DCDC2D-59A2-4EE1-9FF6-BD032B175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345077"/>
            <a:ext cx="42672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609585" algn="l"/>
              </a:tabLst>
              <a:defRPr lang="en-US" sz="3467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9516139" y="6639315"/>
            <a:ext cx="704187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2017 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0381716" y="6639315"/>
            <a:ext cx="535845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078952" y="6639315"/>
            <a:ext cx="605373" cy="148963"/>
          </a:xfrm>
          <a:prstGeom prst="rect">
            <a:avLst/>
          </a:prstGeom>
          <a:noFill/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1871327" y="6618549"/>
            <a:ext cx="3048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3" y="1727199"/>
            <a:ext cx="11574784" cy="3386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867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0933" y="2232779"/>
            <a:ext cx="11574784" cy="4113468"/>
          </a:xfrm>
        </p:spPr>
        <p:txBody>
          <a:bodyPr/>
          <a:lstStyle>
            <a:lvl1pPr marL="0" indent="0" algn="l" defTabSz="243833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333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/>
              <a:t>Description text in Dark Grey and 24pt size.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0934" y="79417"/>
            <a:ext cx="1335617" cy="165059"/>
          </a:xfrm>
        </p:spPr>
        <p:txBody>
          <a:bodyPr wrap="none" tIns="0" bIns="0" anchor="ctr" anchorCtr="0"/>
          <a:lstStyle>
            <a:lvl1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1067" b="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2438339" rtl="0" eaLnBrk="1" latinLnBrk="0" hangingPunct="1">
              <a:lnSpc>
                <a:spcPct val="90000"/>
              </a:lnSpc>
              <a:spcBef>
                <a:spcPts val="2667"/>
              </a:spcBef>
              <a:buFont typeface="Arial" panose="020B0604020202020204" pitchFamily="34" charset="0"/>
              <a:buNone/>
              <a:defRPr lang="en-US" sz="2133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cxnSp>
        <p:nvCxnSpPr>
          <p:cNvPr id="18" name="Lige forbindelse 8"/>
          <p:cNvCxnSpPr>
            <a:cxnSpLocks/>
          </p:cNvCxnSpPr>
          <p:nvPr userDrawn="1"/>
        </p:nvCxnSpPr>
        <p:spPr>
          <a:xfrm>
            <a:off x="9550399" y="6594996"/>
            <a:ext cx="264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7"/>
          <p:cNvSpPr txBox="1">
            <a:spLocks/>
          </p:cNvSpPr>
          <p:nvPr userDrawn="1"/>
        </p:nvSpPr>
        <p:spPr>
          <a:xfrm>
            <a:off x="11845718" y="6583847"/>
            <a:ext cx="262892" cy="25990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60960" rIns="0" bIns="6096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Arial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414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41376"/>
            <a:ext cx="426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0" eaLnBrk="0" hangingPunct="0">
              <a:spcBef>
                <a:spcPct val="20000"/>
              </a:spcBef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65250"/>
            <a:ext cx="10972800" cy="4646073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SIPCMd1774d43800c79061f65759f" descr="{&quot;HashCode&quot;:2133105206,&quot;Placement&quot;:&quot;Footer&quot;,&quot;Top&quot;:524.1047,&quot;Left&quot;:420.843231,&quot;SlideWidth&quot;:960,&quot;SlideHeight&quot;:540}"/>
          <p:cNvSpPr txBox="1"/>
          <p:nvPr userDrawn="1"/>
        </p:nvSpPr>
        <p:spPr>
          <a:xfrm>
            <a:off x="5344709" y="6656129"/>
            <a:ext cx="1502583" cy="20187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Arial" panose="020B0604020202020204" pitchFamily="34" charset="0"/>
              </a:rPr>
              <a:t>Sensitivity: Internal &amp; Restricted</a:t>
            </a:r>
            <a:endParaRPr lang="en-US" sz="7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7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87" r:id="rId9"/>
    <p:sldLayoutId id="2147483691" r:id="rId10"/>
    <p:sldLayoutId id="2147483692" r:id="rId11"/>
    <p:sldLayoutId id="2147483689" r:id="rId12"/>
    <p:sldLayoutId id="2147483693" r:id="rId13"/>
    <p:sldLayoutId id="2147483688" r:id="rId14"/>
    <p:sldLayoutId id="2147483690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94" r:id="rId34"/>
  </p:sldLayoutIdLst>
  <p:txStyles>
    <p:titleStyle>
      <a:lvl1pPr marL="0" algn="l" defTabSz="609585" rtl="0" eaLnBrk="1" latinLnBrk="0" hangingPunct="1">
        <a:lnSpc>
          <a:spcPct val="98000"/>
        </a:lnSpc>
        <a:spcBef>
          <a:spcPct val="0"/>
        </a:spcBef>
        <a:buNone/>
        <a:tabLst>
          <a:tab pos="609585" algn="l"/>
        </a:tabLst>
        <a:defRPr lang="en-US" sz="3467" b="1" u="sng" kern="1200" dirty="0">
          <a:solidFill>
            <a:schemeClr val="tx2"/>
          </a:solidFill>
          <a:latin typeface="+mj-lt"/>
          <a:ea typeface="+mn-ea"/>
          <a:cs typeface="Arial"/>
        </a:defRPr>
      </a:lvl1pPr>
    </p:titleStyle>
    <p:bodyStyle>
      <a:lvl1pPr marL="309026" indent="-309026" algn="l" defTabSz="609585" rtl="0" eaLnBrk="1" latinLnBrk="0" hangingPunct="1">
        <a:spcBef>
          <a:spcPts val="800"/>
        </a:spcBef>
        <a:buClr>
          <a:srgbClr val="00B0F0"/>
        </a:buClr>
        <a:buFont typeface="Arial" panose="020B0604020202020204" pitchFamily="34" charset="0"/>
        <a:buChar char="•"/>
        <a:defRPr kumimoji="0" lang="en-US" sz="2667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Arial"/>
        </a:defRPr>
      </a:lvl1pPr>
      <a:lvl2pPr marL="990575" indent="-380990" algn="l" defTabSz="609585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24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2pPr>
      <a:lvl3pPr marL="1447764" indent="-228594" algn="l" defTabSz="609585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16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3pPr>
      <a:lvl4pPr marL="2057349" indent="-228594" algn="l" defTabSz="609585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1467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4pPr>
      <a:lvl5pPr marL="2666933" indent="-228594" algn="l" defTabSz="609585" rtl="0" eaLnBrk="1" latinLnBrk="0" hangingPunct="1">
        <a:spcBef>
          <a:spcPts val="800"/>
        </a:spcBef>
        <a:buClr>
          <a:srgbClr val="00B0F0"/>
        </a:buClr>
        <a:buFont typeface="Arial" charset="0"/>
        <a:buChar char="•"/>
        <a:defRPr kumimoji="0" lang="en-US" sz="1400" b="0" i="0" u="none" strike="noStrike" kern="1200" cap="none" spc="0" normalizeH="0" baseline="0" noProof="0" dirty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orainvestimentos.com.br/" TargetMode="External"/><Relationship Id="rId2" Type="http://schemas.openxmlformats.org/officeDocument/2006/relationships/hyperlink" Target="http://www.agorainvest.com.br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70.png"/><Relationship Id="rId3" Type="http://schemas.openxmlformats.org/officeDocument/2006/relationships/image" Target="../media/image63.png"/><Relationship Id="rId7" Type="http://schemas.openxmlformats.org/officeDocument/2006/relationships/image" Target="../media/image21.png"/><Relationship Id="rId12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7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1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1782" y="575256"/>
            <a:ext cx="9262533" cy="1625600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AWS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2790" y="1829892"/>
            <a:ext cx="5401733" cy="370963"/>
          </a:xfrm>
        </p:spPr>
        <p:txBody>
          <a:bodyPr/>
          <a:lstStyle/>
          <a:p>
            <a:pPr algn="l"/>
            <a:r>
              <a:rPr lang="pt-BR" sz="1500" dirty="0" smtClean="0">
                <a:solidFill>
                  <a:schemeClr val="bg1"/>
                </a:solidFill>
              </a:rPr>
              <a:t>Juliano M. Martins - </a:t>
            </a:r>
            <a:r>
              <a:rPr lang="en-US" dirty="0" smtClean="0">
                <a:solidFill>
                  <a:schemeClr val="bg1"/>
                </a:solidFill>
              </a:rPr>
              <a:t>Software </a:t>
            </a:r>
            <a:r>
              <a:rPr lang="en-US" dirty="0">
                <a:solidFill>
                  <a:schemeClr val="bg1"/>
                </a:solidFill>
              </a:rPr>
              <a:t>Development Manager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7238" y="2373785"/>
            <a:ext cx="5401733" cy="2297166"/>
          </a:xfrm>
        </p:spPr>
        <p:txBody>
          <a:bodyPr/>
          <a:lstStyle/>
          <a:p>
            <a:pPr marL="306275" lvl="0" indent="-285750" algn="l">
              <a:buFont typeface="Arial" panose="020B0604020202020204" pitchFamily="34" charset="0"/>
              <a:buChar char="•"/>
            </a:pPr>
            <a:r>
              <a:rPr lang="pt-BR" sz="1800" b="1" dirty="0" smtClean="0">
                <a:solidFill>
                  <a:schemeClr val="bg1"/>
                </a:solidFill>
              </a:rPr>
              <a:t>*************</a:t>
            </a:r>
          </a:p>
          <a:p>
            <a:pPr marL="306275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</a:rPr>
              <a:t>*************</a:t>
            </a:r>
          </a:p>
          <a:p>
            <a:pPr marL="306275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</a:rPr>
              <a:t>*************</a:t>
            </a:r>
          </a:p>
          <a:p>
            <a:pPr marL="306275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</a:rPr>
              <a:t>*************</a:t>
            </a:r>
          </a:p>
          <a:p>
            <a:pPr marL="306275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</a:rPr>
              <a:t>*************</a:t>
            </a:r>
          </a:p>
          <a:p>
            <a:pPr marL="306275" lvl="0" indent="-285750" algn="l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249119" indent="-228594" algn="l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52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4106747" y="1806461"/>
            <a:ext cx="1670908" cy="828747"/>
          </a:xfrm>
          <a:prstGeom prst="roundRect">
            <a:avLst/>
          </a:prstGeom>
          <a:ln>
            <a:solidFill>
              <a:srgbClr val="001F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050893" y="1861112"/>
            <a:ext cx="1670908" cy="828747"/>
          </a:xfrm>
          <a:prstGeom prst="roundRect">
            <a:avLst/>
          </a:prstGeom>
          <a:ln>
            <a:solidFill>
              <a:srgbClr val="001F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210597" y="1783080"/>
            <a:ext cx="1143820" cy="828747"/>
          </a:xfrm>
          <a:prstGeom prst="roundRect">
            <a:avLst/>
          </a:prstGeom>
          <a:ln>
            <a:solidFill>
              <a:srgbClr val="001F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154743" y="1837731"/>
            <a:ext cx="1143820" cy="828747"/>
          </a:xfrm>
          <a:prstGeom prst="roundRect">
            <a:avLst/>
          </a:prstGeom>
          <a:ln>
            <a:solidFill>
              <a:srgbClr val="001F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Estudo de caso - </a:t>
            </a:r>
            <a:r>
              <a:rPr lang="pt-BR" sz="3200" dirty="0"/>
              <a:t>Exchange</a:t>
            </a:r>
            <a:endParaRPr lang="pt-BR" sz="3200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7" y="2611827"/>
            <a:ext cx="843767" cy="84376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48931" y="3457027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097285" y="1913885"/>
            <a:ext cx="1143820" cy="828747"/>
          </a:xfrm>
          <a:prstGeom prst="roundRect">
            <a:avLst/>
          </a:prstGeom>
          <a:ln>
            <a:solidFill>
              <a:srgbClr val="001F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483057" y="2273658"/>
            <a:ext cx="432124" cy="0"/>
          </a:xfrm>
          <a:prstGeom prst="straightConnector1">
            <a:avLst/>
          </a:prstGeom>
          <a:ln w="12700">
            <a:solidFill>
              <a:srgbClr val="001F59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2" idx="3"/>
            <a:endCxn id="64" idx="1"/>
          </p:cNvCxnSpPr>
          <p:nvPr/>
        </p:nvCxnSpPr>
        <p:spPr>
          <a:xfrm flipV="1">
            <a:off x="1265894" y="2328259"/>
            <a:ext cx="831391" cy="705452"/>
          </a:xfrm>
          <a:prstGeom prst="straightConnector1">
            <a:avLst/>
          </a:prstGeom>
          <a:ln w="12700">
            <a:solidFill>
              <a:srgbClr val="001F59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74" y="2156563"/>
            <a:ext cx="358822" cy="358822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3995039" y="1925073"/>
            <a:ext cx="1670908" cy="817559"/>
          </a:xfrm>
          <a:prstGeom prst="roundRect">
            <a:avLst/>
          </a:prstGeom>
          <a:ln>
            <a:solidFill>
              <a:srgbClr val="001F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PRE-TRADE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904918" y="2273658"/>
            <a:ext cx="432124" cy="0"/>
          </a:xfrm>
          <a:prstGeom prst="straightConnector1">
            <a:avLst/>
          </a:prstGeom>
          <a:ln w="12700">
            <a:solidFill>
              <a:srgbClr val="001F59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06" y="2076321"/>
            <a:ext cx="503874" cy="503874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6819152" y="1925073"/>
            <a:ext cx="1397109" cy="817559"/>
          </a:xfrm>
          <a:prstGeom prst="roundRect">
            <a:avLst/>
          </a:prstGeom>
          <a:ln>
            <a:solidFill>
              <a:srgbClr val="001F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ORDER</a:t>
            </a:r>
          </a:p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BOOK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08" y="2075276"/>
            <a:ext cx="501185" cy="50118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517706" y="1728437"/>
            <a:ext cx="0" cy="165050"/>
          </a:xfrm>
          <a:prstGeom prst="straightConnector1">
            <a:avLst/>
          </a:prstGeom>
          <a:ln w="12700">
            <a:solidFill>
              <a:srgbClr val="001F59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517706" y="2776654"/>
            <a:ext cx="0" cy="189571"/>
          </a:xfrm>
          <a:prstGeom prst="straightConnector1">
            <a:avLst/>
          </a:prstGeom>
          <a:ln w="12700">
            <a:solidFill>
              <a:srgbClr val="001F59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819152" y="3047116"/>
            <a:ext cx="1397109" cy="41259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REDIS</a:t>
            </a:r>
            <a:endParaRPr lang="en-US" dirty="0"/>
          </a:p>
        </p:txBody>
      </p:sp>
      <p:sp>
        <p:nvSpPr>
          <p:cNvPr id="72" name="Rounded Rectangle 71"/>
          <p:cNvSpPr/>
          <p:nvPr/>
        </p:nvSpPr>
        <p:spPr>
          <a:xfrm>
            <a:off x="6819152" y="1243144"/>
            <a:ext cx="1397109" cy="41259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Journal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274681" y="2200184"/>
            <a:ext cx="231490" cy="231490"/>
          </a:xfrm>
          <a:prstGeom prst="ellipse">
            <a:avLst/>
          </a:prstGeom>
          <a:noFill/>
          <a:ln w="25400" cap="flat" cmpd="sng">
            <a:solidFill>
              <a:srgbClr val="F97F1B"/>
            </a:solidFill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/>
          <p:cNvCxnSpPr>
            <a:stCxn id="77" idx="6"/>
          </p:cNvCxnSpPr>
          <p:nvPr/>
        </p:nvCxnSpPr>
        <p:spPr>
          <a:xfrm>
            <a:off x="8506171" y="2315929"/>
            <a:ext cx="473689" cy="2498542"/>
          </a:xfrm>
          <a:prstGeom prst="bentConnector2">
            <a:avLst/>
          </a:prstGeom>
          <a:ln w="12700">
            <a:solidFill>
              <a:schemeClr val="tx2">
                <a:lumMod val="75000"/>
              </a:schemeClr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252348" y="4828477"/>
            <a:ext cx="727512" cy="0"/>
          </a:xfrm>
          <a:prstGeom prst="straightConnector1">
            <a:avLst/>
          </a:prstGeom>
          <a:ln w="12700">
            <a:solidFill>
              <a:schemeClr val="tx2">
                <a:lumMod val="7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6466920" y="4301085"/>
            <a:ext cx="1670908" cy="828747"/>
          </a:xfrm>
          <a:prstGeom prst="roundRect">
            <a:avLst/>
          </a:prstGeom>
          <a:ln>
            <a:solidFill>
              <a:srgbClr val="001F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411066" y="4355736"/>
            <a:ext cx="1670908" cy="828747"/>
          </a:xfrm>
          <a:prstGeom prst="roundRect">
            <a:avLst/>
          </a:prstGeom>
          <a:ln>
            <a:solidFill>
              <a:srgbClr val="001F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355212" y="4419697"/>
            <a:ext cx="1670908" cy="817559"/>
          </a:xfrm>
          <a:prstGeom prst="roundRect">
            <a:avLst/>
          </a:prstGeom>
          <a:ln>
            <a:solidFill>
              <a:srgbClr val="001F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</a:t>
            </a:r>
          </a:p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TRADE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1066" y="4570945"/>
            <a:ext cx="537215" cy="503874"/>
          </a:xfrm>
          <a:prstGeom prst="rect">
            <a:avLst/>
          </a:prstGeom>
        </p:spPr>
      </p:pic>
      <p:sp>
        <p:nvSpPr>
          <p:cNvPr id="96" name="Rounded Rectangle 95"/>
          <p:cNvSpPr/>
          <p:nvPr/>
        </p:nvSpPr>
        <p:spPr>
          <a:xfrm>
            <a:off x="5273080" y="4180779"/>
            <a:ext cx="868756" cy="339277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CANAIS</a:t>
            </a:r>
            <a:endParaRPr lang="en-US" sz="1200" dirty="0"/>
          </a:p>
        </p:txBody>
      </p:sp>
      <p:sp>
        <p:nvSpPr>
          <p:cNvPr id="97" name="Rounded Rectangle 96"/>
          <p:cNvSpPr/>
          <p:nvPr/>
        </p:nvSpPr>
        <p:spPr>
          <a:xfrm>
            <a:off x="5177875" y="4649752"/>
            <a:ext cx="868756" cy="339277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CANAIS</a:t>
            </a:r>
            <a:endParaRPr lang="en-US" sz="1200" dirty="0"/>
          </a:p>
        </p:txBody>
      </p:sp>
      <p:sp>
        <p:nvSpPr>
          <p:cNvPr id="98" name="Rounded Rectangle 97"/>
          <p:cNvSpPr/>
          <p:nvPr/>
        </p:nvSpPr>
        <p:spPr>
          <a:xfrm>
            <a:off x="5273080" y="5134011"/>
            <a:ext cx="868756" cy="339277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CANAIS</a:t>
            </a:r>
            <a:endParaRPr lang="en-US" sz="1200" dirty="0"/>
          </a:p>
        </p:txBody>
      </p:sp>
      <p:cxnSp>
        <p:nvCxnSpPr>
          <p:cNvPr id="101" name="Straight Arrow Connector 100"/>
          <p:cNvCxnSpPr/>
          <p:nvPr/>
        </p:nvCxnSpPr>
        <p:spPr>
          <a:xfrm flipH="1">
            <a:off x="1894792" y="4834033"/>
            <a:ext cx="3125815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9" y="4365577"/>
            <a:ext cx="938072" cy="93807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960395" y="4881217"/>
            <a:ext cx="1141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 data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3" name="Straight Connector 102"/>
          <p:cNvCxnSpPr>
            <a:stCxn id="93" idx="1"/>
          </p:cNvCxnSpPr>
          <p:nvPr/>
        </p:nvCxnSpPr>
        <p:spPr>
          <a:xfrm flipH="1" flipV="1">
            <a:off x="6203092" y="4361935"/>
            <a:ext cx="152120" cy="466542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3" idx="1"/>
            <a:endCxn id="97" idx="3"/>
          </p:cNvCxnSpPr>
          <p:nvPr/>
        </p:nvCxnSpPr>
        <p:spPr>
          <a:xfrm flipH="1" flipV="1">
            <a:off x="6046631" y="4819391"/>
            <a:ext cx="308581" cy="9086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93" idx="1"/>
          </p:cNvCxnSpPr>
          <p:nvPr/>
        </p:nvCxnSpPr>
        <p:spPr>
          <a:xfrm flipH="1">
            <a:off x="6190735" y="4828477"/>
            <a:ext cx="164477" cy="509642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endCxn id="64" idx="2"/>
          </p:cNvCxnSpPr>
          <p:nvPr/>
        </p:nvCxnSpPr>
        <p:spPr>
          <a:xfrm rot="10800000">
            <a:off x="2669196" y="2742633"/>
            <a:ext cx="2006639" cy="1066855"/>
          </a:xfrm>
          <a:prstGeom prst="bentConnector2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4675835" y="3809489"/>
            <a:ext cx="0" cy="1018988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987521" y="3489530"/>
            <a:ext cx="10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Hook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8" y="1197210"/>
            <a:ext cx="878066" cy="87806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64" idx="1"/>
          </p:cNvCxnSpPr>
          <p:nvPr/>
        </p:nvCxnSpPr>
        <p:spPr>
          <a:xfrm>
            <a:off x="1296504" y="1636243"/>
            <a:ext cx="800781" cy="692016"/>
          </a:xfrm>
          <a:prstGeom prst="straightConnector1">
            <a:avLst/>
          </a:prstGeom>
          <a:ln w="12700">
            <a:solidFill>
              <a:srgbClr val="001F59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72154" y="2137136"/>
            <a:ext cx="5677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Robot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458141" y="2200184"/>
            <a:ext cx="231490" cy="231490"/>
          </a:xfrm>
          <a:prstGeom prst="ellipse">
            <a:avLst/>
          </a:prstGeom>
          <a:noFill/>
          <a:ln w="25400" cap="flat" cmpd="sng">
            <a:solidFill>
              <a:srgbClr val="F97F1B"/>
            </a:solidFill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5660" y="1160060"/>
            <a:ext cx="878915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Conjunto de aplicativos para a corretora rodando em nuvem privada </a:t>
            </a:r>
            <a:r>
              <a:rPr lang="pt-BR" b="1" dirty="0" smtClean="0"/>
              <a:t>Red Hat OpenStack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Microserviços rodando em </a:t>
            </a:r>
            <a:r>
              <a:rPr lang="pt-BR" b="1" dirty="0" smtClean="0"/>
              <a:t>OpenShift Container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Aplicativos entregues: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Renda </a:t>
            </a:r>
            <a:r>
              <a:rPr lang="pt-BR" dirty="0"/>
              <a:t>Fixa – Permite ao cliente via portal agora (</a:t>
            </a:r>
            <a:r>
              <a:rPr lang="pt-BR" dirty="0">
                <a:hlinkClick r:id="rId2"/>
              </a:rPr>
              <a:t>www.agorainvest.com.br</a:t>
            </a:r>
            <a:r>
              <a:rPr lang="pt-BR" dirty="0"/>
              <a:t>), aplicar, consultar e resgatar investimentos em Renda Fixa.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Sistema para participação em IPOs(Initial Public Offering), Ofertas Publicas em Ações, para aquisição de ações de empresas que iniciaram negociações na Bovespa através do portal Àgora Investimentos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Tesouro Direto – Aplicação que permite o cliente comprar, vender, agendar compra,venda e reinvestimento em títulos públicos do Tesouro.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Nova Jornada para Adesão -  Sistema que permite a captação de novos clientes para a corretora.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Fundos –Sistema que oferta através de uma lista, fundos que o cliente pode adquirir cotas, ver comparativos de rentabilidade, nível de risco do fundo e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Novo Portal Insitucional(</a:t>
            </a:r>
            <a:r>
              <a:rPr lang="pt-BR" dirty="0">
                <a:hlinkClick r:id="rId3"/>
              </a:rPr>
              <a:t>www.agorainvestimentos.com.br</a:t>
            </a:r>
            <a:r>
              <a:rPr lang="pt-BR" dirty="0"/>
              <a:t>) – O portal apresenta a Àgora Investimentos e permite ao cliente já cadastrado acessar os sistema da corretora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Estudo de caso </a:t>
            </a:r>
            <a:r>
              <a:rPr lang="pt-BR" sz="3200" dirty="0" smtClean="0"/>
              <a:t>– </a:t>
            </a:r>
            <a:r>
              <a:rPr lang="pt-BR" sz="3200" dirty="0" smtClean="0"/>
              <a:t>Nova Ágora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263368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Estudo de caso </a:t>
            </a:r>
            <a:r>
              <a:rPr lang="pt-BR" sz="3200" dirty="0" smtClean="0"/>
              <a:t>– </a:t>
            </a:r>
            <a:r>
              <a:rPr lang="pt-BR" sz="3200" dirty="0" smtClean="0"/>
              <a:t>Nova Ágora</a:t>
            </a:r>
            <a:endParaRPr lang="pt-BR" sz="32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923700" y="2292313"/>
            <a:ext cx="7208553" cy="2650654"/>
            <a:chOff x="1038917" y="275303"/>
            <a:chExt cx="7208553" cy="2650654"/>
          </a:xfrm>
        </p:grpSpPr>
        <p:grpSp>
          <p:nvGrpSpPr>
            <p:cNvPr id="23" name="Group 22"/>
            <p:cNvGrpSpPr/>
            <p:nvPr/>
          </p:nvGrpSpPr>
          <p:grpSpPr>
            <a:xfrm>
              <a:off x="3264874" y="275303"/>
              <a:ext cx="2741608" cy="2650654"/>
              <a:chOff x="2212823" y="1288026"/>
              <a:chExt cx="2741608" cy="265065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3710567" y="1792158"/>
                <a:ext cx="1187690" cy="494415"/>
                <a:chOff x="7919107" y="184664"/>
                <a:chExt cx="1187690" cy="494415"/>
              </a:xfrm>
            </p:grpSpPr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025" t="19118" r="64813" b="7686"/>
                <a:stretch/>
              </p:blipFill>
              <p:spPr>
                <a:xfrm>
                  <a:off x="7919107" y="184664"/>
                  <a:ext cx="247208" cy="494415"/>
                </a:xfrm>
                <a:prstGeom prst="rect">
                  <a:avLst/>
                </a:prstGeom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8133454" y="231816"/>
                  <a:ext cx="9733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0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Fundos de </a:t>
                  </a:r>
                </a:p>
                <a:p>
                  <a:pPr algn="ctr"/>
                  <a:r>
                    <a:rPr lang="pt-BR" sz="10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Investimento</a:t>
                  </a:r>
                </a:p>
              </p:txBody>
            </p:sp>
          </p:grpSp>
          <p:pic>
            <p:nvPicPr>
              <p:cNvPr id="27" name="Picture 2" descr="Resultado de imagem para renda fixa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5533" y="1640331"/>
                <a:ext cx="666450" cy="444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752893" y="1734119"/>
                <a:ext cx="8659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Renda Fixa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25533" y="1640331"/>
                <a:ext cx="1364449" cy="79807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000" dirty="0" smtClean="0">
                    <a:solidFill>
                      <a:schemeClr val="tx1"/>
                    </a:solidFill>
                  </a:rPr>
                  <a:t>Tesouro Direto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000" dirty="0" smtClean="0">
                    <a:solidFill>
                      <a:schemeClr val="tx1"/>
                    </a:solidFill>
                  </a:rPr>
                  <a:t>Títulos privados</a:t>
                </a:r>
                <a:endParaRPr lang="pt-B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589982" y="1640331"/>
                <a:ext cx="1364449" cy="79807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endParaRPr lang="pt-B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25533" y="2438401"/>
                <a:ext cx="2728898" cy="1042218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pt-BR" sz="1000" dirty="0" smtClean="0">
                    <a:solidFill>
                      <a:schemeClr val="tx1"/>
                    </a:solidFill>
                  </a:rPr>
                  <a:t>Ações</a:t>
                </a: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pt-BR" sz="1000" dirty="0" smtClean="0">
                    <a:solidFill>
                      <a:schemeClr val="tx1"/>
                    </a:solidFill>
                  </a:rPr>
                  <a:t>Mercados Futuros (BM&amp;F)</a:t>
                </a: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pt-BR" sz="1000" dirty="0" smtClean="0">
                    <a:solidFill>
                      <a:schemeClr val="tx1"/>
                    </a:solidFill>
                  </a:rPr>
                  <a:t>Fundos Imobiliários</a:t>
                </a: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pt-BR" sz="1000" dirty="0" smtClean="0">
                    <a:solidFill>
                      <a:schemeClr val="tx1"/>
                    </a:solidFill>
                  </a:rPr>
                  <a:t>Fundos de Índices</a:t>
                </a:r>
                <a:endParaRPr lang="pt-BR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5445" y="2473574"/>
                <a:ext cx="406448" cy="304836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2558758" y="2514271"/>
                <a:ext cx="109837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Renda Variável</a:t>
                </a: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445" y="3480619"/>
                <a:ext cx="648284" cy="432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2225533" y="3480619"/>
                <a:ext cx="2728898" cy="458061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endParaRPr lang="pt-B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973641" y="3586538"/>
                <a:ext cx="1946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Ofertas Públicas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212823" y="1288026"/>
                <a:ext cx="2741608" cy="2650654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8" name="Picture 8" descr="Resultado de imagem para Valemobi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48" t="20691" r="21747" b="23446"/>
              <a:stretch/>
            </p:blipFill>
            <p:spPr bwMode="auto">
              <a:xfrm>
                <a:off x="2997845" y="1366291"/>
                <a:ext cx="1171564" cy="21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/>
            <a:srcRect r="50782"/>
            <a:stretch/>
          </p:blipFill>
          <p:spPr>
            <a:xfrm>
              <a:off x="1038917" y="875939"/>
              <a:ext cx="1018816" cy="1080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/>
            <a:srcRect l="50626"/>
            <a:stretch/>
          </p:blipFill>
          <p:spPr>
            <a:xfrm>
              <a:off x="7225430" y="906242"/>
              <a:ext cx="1022040" cy="1080000"/>
            </a:xfrm>
            <a:prstGeom prst="rect">
              <a:avLst/>
            </a:prstGeom>
          </p:spPr>
        </p:pic>
      </p:grpSp>
      <p:grpSp>
        <p:nvGrpSpPr>
          <p:cNvPr id="41" name="Agrupar 5"/>
          <p:cNvGrpSpPr/>
          <p:nvPr/>
        </p:nvGrpSpPr>
        <p:grpSpPr>
          <a:xfrm>
            <a:off x="5903555" y="3237249"/>
            <a:ext cx="1195486" cy="357411"/>
            <a:chOff x="5903555" y="3237249"/>
            <a:chExt cx="1195486" cy="357411"/>
          </a:xfrm>
        </p:grpSpPr>
        <p:pic>
          <p:nvPicPr>
            <p:cNvPr id="42" name="Imagem 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737" b="16472"/>
            <a:stretch/>
          </p:blipFill>
          <p:spPr>
            <a:xfrm>
              <a:off x="5903555" y="3301740"/>
              <a:ext cx="1195486" cy="262838"/>
            </a:xfrm>
            <a:prstGeom prst="rect">
              <a:avLst/>
            </a:prstGeom>
          </p:spPr>
        </p:pic>
        <p:pic>
          <p:nvPicPr>
            <p:cNvPr id="43" name="Picture 4" descr="Resultado de imagem para capc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8" b="12511"/>
            <a:stretch/>
          </p:blipFill>
          <p:spPr bwMode="auto">
            <a:xfrm>
              <a:off x="6344504" y="3237249"/>
              <a:ext cx="324000" cy="133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CaixaDeTexto 4"/>
            <p:cNvSpPr txBox="1">
              <a:spLocks noChangeAspect="1"/>
            </p:cNvSpPr>
            <p:nvPr/>
          </p:nvSpPr>
          <p:spPr>
            <a:xfrm>
              <a:off x="6301481" y="3317661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latin typeface="Bauhaus 93" panose="04030905020B02020C02" pitchFamily="82" charset="0"/>
                </a:rPr>
                <a:t>DIL</a:t>
              </a:r>
            </a:p>
          </p:txBody>
        </p:sp>
      </p:grpSp>
      <p:grpSp>
        <p:nvGrpSpPr>
          <p:cNvPr id="45" name="Agrupar 77"/>
          <p:cNvGrpSpPr/>
          <p:nvPr/>
        </p:nvGrpSpPr>
        <p:grpSpPr>
          <a:xfrm>
            <a:off x="1941265" y="3218322"/>
            <a:ext cx="1195486" cy="357411"/>
            <a:chOff x="5903555" y="3237249"/>
            <a:chExt cx="1195486" cy="357411"/>
          </a:xfrm>
        </p:grpSpPr>
        <p:pic>
          <p:nvPicPr>
            <p:cNvPr id="46" name="Imagem 7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737" b="16472"/>
            <a:stretch/>
          </p:blipFill>
          <p:spPr>
            <a:xfrm>
              <a:off x="5903555" y="3301740"/>
              <a:ext cx="1195486" cy="262838"/>
            </a:xfrm>
            <a:prstGeom prst="rect">
              <a:avLst/>
            </a:prstGeom>
          </p:spPr>
        </p:pic>
        <p:pic>
          <p:nvPicPr>
            <p:cNvPr id="47" name="Picture 4" descr="Resultado de imagem para capco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8" b="12511"/>
            <a:stretch/>
          </p:blipFill>
          <p:spPr bwMode="auto">
            <a:xfrm>
              <a:off x="6344504" y="3237249"/>
              <a:ext cx="324000" cy="133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CaixaDeTexto 88"/>
            <p:cNvSpPr txBox="1">
              <a:spLocks noChangeAspect="1"/>
            </p:cNvSpPr>
            <p:nvPr/>
          </p:nvSpPr>
          <p:spPr>
            <a:xfrm>
              <a:off x="6301481" y="3317661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latin typeface="Bauhaus 93" panose="04030905020B02020C02" pitchFamily="82" charset="0"/>
                </a:rPr>
                <a:t>DIL</a:t>
              </a:r>
            </a:p>
          </p:txBody>
        </p:sp>
      </p:grpSp>
      <p:pic>
        <p:nvPicPr>
          <p:cNvPr id="49" name="Imagem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" y="2586068"/>
            <a:ext cx="643267" cy="540000"/>
          </a:xfrm>
          <a:prstGeom prst="rect">
            <a:avLst/>
          </a:prstGeom>
        </p:spPr>
      </p:pic>
      <p:pic>
        <p:nvPicPr>
          <p:cNvPr id="50" name="Imagem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50" y="2586068"/>
            <a:ext cx="643267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5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Estudo de caso </a:t>
            </a:r>
            <a:r>
              <a:rPr lang="pt-BR" sz="3200" dirty="0" smtClean="0"/>
              <a:t>– </a:t>
            </a:r>
            <a:r>
              <a:rPr lang="pt-BR" sz="3200" dirty="0" smtClean="0"/>
              <a:t>Nova Ágora</a:t>
            </a:r>
            <a:endParaRPr lang="pt-BR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16" y="869049"/>
            <a:ext cx="10863556" cy="55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6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Fulano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Service Delivery Manager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12886" r="16402" b="12886"/>
          <a:stretch/>
        </p:blipFill>
        <p:spPr>
          <a:xfrm>
            <a:off x="632502" y="152399"/>
            <a:ext cx="271113" cy="304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8" t="15036" r="17965" b="15230"/>
          <a:stretch/>
        </p:blipFill>
        <p:spPr>
          <a:xfrm>
            <a:off x="646263" y="489663"/>
            <a:ext cx="257352" cy="27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2" y="797386"/>
            <a:ext cx="305153" cy="305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6" y="1160876"/>
            <a:ext cx="226293" cy="2340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2" y="1472091"/>
            <a:ext cx="281647" cy="2816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26" y="1830857"/>
            <a:ext cx="238277" cy="2257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99" y="203387"/>
            <a:ext cx="14173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S3 – Armazenamento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99" y="522923"/>
            <a:ext cx="42832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b="1" dirty="0"/>
              <a:t>RDS</a:t>
            </a:r>
          </a:p>
        </p:txBody>
      </p:sp>
      <p:sp>
        <p:nvSpPr>
          <p:cNvPr id="9" name="Rectangle 8"/>
          <p:cNvSpPr/>
          <p:nvPr/>
        </p:nvSpPr>
        <p:spPr>
          <a:xfrm>
            <a:off x="798964" y="852826"/>
            <a:ext cx="12250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b="1" dirty="0"/>
              <a:t>Simple Email Service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99" y="1186797"/>
            <a:ext cx="5581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/>
              <a:t>Lambda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7743" y="1506665"/>
            <a:ext cx="8290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50" dirty="0"/>
              <a:t>BeanStalk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70605" y="1826900"/>
            <a:ext cx="18453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ECS  - Elastic Container Service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4673" y="2168717"/>
            <a:ext cx="3270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EC2 – Virtual Servers</a:t>
            </a:r>
            <a:endParaRPr lang="pt-BR" sz="9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63" y="2142855"/>
            <a:ext cx="310371" cy="3103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52435" y="2505822"/>
            <a:ext cx="3270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Elemental Media converter</a:t>
            </a:r>
            <a:endParaRPr lang="pt-BR" sz="9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t="12632" r="16365" b="12304"/>
          <a:stretch/>
        </p:blipFill>
        <p:spPr>
          <a:xfrm>
            <a:off x="676200" y="2830730"/>
            <a:ext cx="238473" cy="2696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4673" y="2850116"/>
            <a:ext cx="3270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CloudFront</a:t>
            </a:r>
            <a:endParaRPr lang="pt-BR" sz="9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6" y="2505822"/>
            <a:ext cx="229370" cy="2293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5" y="3202256"/>
            <a:ext cx="222095" cy="2465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872" y="3202256"/>
            <a:ext cx="3270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Elemental Media Store</a:t>
            </a:r>
            <a:endParaRPr lang="pt-BR" sz="9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0" y="3545306"/>
            <a:ext cx="257713" cy="2577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860" y="3543078"/>
            <a:ext cx="3270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Elastic Auto Scaling</a:t>
            </a:r>
            <a:endParaRPr lang="pt-BR" sz="9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3" y="3870024"/>
            <a:ext cx="231112" cy="23111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52435" y="3874368"/>
            <a:ext cx="3270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Elastic Load Balancer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372718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829" y="0"/>
            <a:ext cx="4599296" cy="733096"/>
          </a:xfrm>
        </p:spPr>
        <p:txBody>
          <a:bodyPr/>
          <a:lstStyle/>
          <a:p>
            <a:r>
              <a:rPr lang="pt-BR" dirty="0" smtClean="0"/>
              <a:t>Overview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2829" y="733096"/>
            <a:ext cx="11574784" cy="52634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 smtClean="0"/>
              <a:t>Custo – Benefício </a:t>
            </a:r>
            <a:r>
              <a:rPr lang="pt-BR" sz="1600" dirty="0" smtClean="0">
                <a:sym typeface="Wingdings" panose="05000000000000000000" pitchFamily="2" charset="2"/>
              </a:rPr>
              <a:t> </a:t>
            </a:r>
            <a:r>
              <a:rPr lang="pt-BR" sz="1600" dirty="0" smtClean="0"/>
              <a:t>Evolução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Fase de </a:t>
            </a:r>
            <a:r>
              <a:rPr lang="pt-BR" sz="1600" dirty="0" smtClean="0"/>
              <a:t>arquitetura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 smtClean="0"/>
              <a:t>Desenvolvimento Ágil com Sprints bem definidas e MVPs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 smtClean="0"/>
              <a:t>Portal de Conteúdo e Portal Administrativo - VPCs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 smtClean="0"/>
              <a:t>Front-end e Back-End – Desacoplamento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 smtClean="0"/>
              <a:t>Módulo de autenticação comum - JWT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 smtClean="0"/>
              <a:t>Front-end responsivo com Ionic/Angular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 smtClean="0"/>
              <a:t>Back-end baseado em Microservices e Serverless  </a:t>
            </a:r>
            <a:br>
              <a:rPr lang="pt-BR" sz="1600" dirty="0" smtClean="0"/>
            </a:br>
            <a:r>
              <a:rPr lang="pt-BR" sz="1600" dirty="0" smtClean="0"/>
              <a:t>(.net core e node, cold startup vs warm startup)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 smtClean="0"/>
              <a:t>Auto scaling e Load Balance quando necessário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 smtClean="0"/>
              <a:t>Teste de performance e Intrusão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 smtClean="0"/>
              <a:t>Indexação para busca com Elastic Search / Apache Solr</a:t>
            </a:r>
          </a:p>
        </p:txBody>
      </p:sp>
    </p:spTree>
    <p:extLst>
      <p:ext uri="{BB962C8B-B14F-4D97-AF65-F5344CB8AC3E}">
        <p14:creationId xmlns:p14="http://schemas.microsoft.com/office/powerpoint/2010/main" val="145612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 Portal</a:t>
            </a:r>
            <a:endParaRPr lang="pt-BR" sz="3200" dirty="0"/>
          </a:p>
        </p:txBody>
      </p:sp>
      <p:sp>
        <p:nvSpPr>
          <p:cNvPr id="25" name="Rounded Rectangle 24"/>
          <p:cNvSpPr/>
          <p:nvPr/>
        </p:nvSpPr>
        <p:spPr>
          <a:xfrm>
            <a:off x="1955672" y="1491955"/>
            <a:ext cx="5419688" cy="4504468"/>
          </a:xfrm>
          <a:prstGeom prst="roundRect">
            <a:avLst>
              <a:gd name="adj" fmla="val 2864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12886" r="16402" b="12886"/>
          <a:stretch/>
        </p:blipFill>
        <p:spPr>
          <a:xfrm>
            <a:off x="1013118" y="5084882"/>
            <a:ext cx="426201" cy="47916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8" t="15036" r="17965" b="15230"/>
          <a:stretch/>
        </p:blipFill>
        <p:spPr>
          <a:xfrm>
            <a:off x="1003417" y="4322259"/>
            <a:ext cx="428501" cy="4593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72" y="3509895"/>
            <a:ext cx="490088" cy="543997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2678942" y="3509895"/>
            <a:ext cx="133780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678942" y="4282030"/>
            <a:ext cx="133780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 Calc</a:t>
            </a:r>
            <a:endParaRPr lang="pt-BR" sz="14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678941" y="5054165"/>
            <a:ext cx="133780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News-letter Srv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539094" y="3509895"/>
            <a:ext cx="133780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4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33387" y="3509895"/>
            <a:ext cx="133780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4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727681" y="3509895"/>
            <a:ext cx="133780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479760" y="1962006"/>
            <a:ext cx="1737171" cy="538919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       Auth Module</a:t>
            </a:r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130" y="2047315"/>
            <a:ext cx="388761" cy="368300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4555841" y="1962005"/>
            <a:ext cx="1607875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App Front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1" y="1902369"/>
            <a:ext cx="655855" cy="65585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23" y="1988488"/>
            <a:ext cx="471372" cy="4713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35" y="1945544"/>
            <a:ext cx="563548" cy="563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05" y="5051982"/>
            <a:ext cx="548792" cy="54879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45" y="5392026"/>
            <a:ext cx="297204" cy="2972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58130" y="4112296"/>
            <a:ext cx="1612491" cy="300537"/>
            <a:chOff x="5542852" y="3920867"/>
            <a:chExt cx="1612491" cy="30053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852" y="3920867"/>
              <a:ext cx="300537" cy="30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717095" y="3959794"/>
              <a:ext cx="1438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accent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Elastic Beanstalk</a:t>
              </a: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31" y="4067165"/>
            <a:ext cx="151552" cy="156778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2767825" y="4282029"/>
            <a:ext cx="1248919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 Calc</a:t>
            </a:r>
            <a:endParaRPr lang="pt-BR" sz="14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850501" y="4282028"/>
            <a:ext cx="116624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 Calc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/>
          <p:cNvCxnSpPr>
            <a:stCxn id="31" idx="3"/>
            <a:endCxn id="33" idx="1"/>
          </p:cNvCxnSpPr>
          <p:nvPr/>
        </p:nvCxnSpPr>
        <p:spPr>
          <a:xfrm flipV="1">
            <a:off x="1455960" y="3779355"/>
            <a:ext cx="1222982" cy="253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9" idx="3"/>
            <a:endCxn id="35" idx="1"/>
          </p:cNvCxnSpPr>
          <p:nvPr/>
        </p:nvCxnSpPr>
        <p:spPr>
          <a:xfrm flipV="1">
            <a:off x="1431918" y="4551490"/>
            <a:ext cx="1247024" cy="46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546988" y="5719502"/>
            <a:ext cx="9284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Mail Service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002614" y="2552248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9" name="Straight Arrow Connector 78"/>
          <p:cNvCxnSpPr>
            <a:stCxn id="42" idx="3"/>
            <a:endCxn id="44" idx="1"/>
          </p:cNvCxnSpPr>
          <p:nvPr/>
        </p:nvCxnSpPr>
        <p:spPr>
          <a:xfrm flipV="1">
            <a:off x="4216931" y="2231465"/>
            <a:ext cx="338910" cy="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4" idx="3"/>
            <a:endCxn id="45" idx="1"/>
          </p:cNvCxnSpPr>
          <p:nvPr/>
        </p:nvCxnSpPr>
        <p:spPr>
          <a:xfrm flipV="1">
            <a:off x="6163716" y="2230297"/>
            <a:ext cx="352495" cy="116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5" idx="3"/>
            <a:endCxn id="47" idx="1"/>
          </p:cNvCxnSpPr>
          <p:nvPr/>
        </p:nvCxnSpPr>
        <p:spPr>
          <a:xfrm flipV="1">
            <a:off x="7172066" y="2227318"/>
            <a:ext cx="780569" cy="29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6" idx="3"/>
            <a:endCxn id="4" idx="1"/>
          </p:cNvCxnSpPr>
          <p:nvPr/>
        </p:nvCxnSpPr>
        <p:spPr>
          <a:xfrm>
            <a:off x="4016744" y="5323625"/>
            <a:ext cx="3697161" cy="27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36" idx="1"/>
          </p:cNvCxnSpPr>
          <p:nvPr/>
        </p:nvCxnSpPr>
        <p:spPr>
          <a:xfrm>
            <a:off x="1430448" y="4644428"/>
            <a:ext cx="1248493" cy="6791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1430448" y="3905908"/>
            <a:ext cx="1214218" cy="55745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1448554" y="4032482"/>
            <a:ext cx="1238883" cy="112799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1291102" y="2544024"/>
            <a:ext cx="2022466" cy="179716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33" idx="0"/>
          </p:cNvCxnSpPr>
          <p:nvPr/>
        </p:nvCxnSpPr>
        <p:spPr>
          <a:xfrm flipV="1">
            <a:off x="3347844" y="2544024"/>
            <a:ext cx="0" cy="96587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3" idx="3"/>
            <a:endCxn id="39" idx="1"/>
          </p:cNvCxnSpPr>
          <p:nvPr/>
        </p:nvCxnSpPr>
        <p:spPr>
          <a:xfrm>
            <a:off x="4016745" y="3779355"/>
            <a:ext cx="522349" cy="0"/>
          </a:xfrm>
          <a:prstGeom prst="line">
            <a:avLst/>
          </a:prstGeom>
          <a:ln w="31750">
            <a:solidFill>
              <a:schemeClr val="accent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840349" y="2092065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Portal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 flipH="1" flipV="1">
            <a:off x="3380363" y="2543784"/>
            <a:ext cx="1989305" cy="92899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5384261" y="2529192"/>
            <a:ext cx="4862" cy="9533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stCxn id="41" idx="2"/>
          </p:cNvCxnSpPr>
          <p:nvPr/>
        </p:nvCxnSpPr>
        <p:spPr>
          <a:xfrm rot="16200000" flipH="1">
            <a:off x="5977766" y="3467630"/>
            <a:ext cx="1154956" cy="2317323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21"/>
          <p:cNvSpPr/>
          <p:nvPr/>
        </p:nvSpPr>
        <p:spPr>
          <a:xfrm>
            <a:off x="477412" y="1185815"/>
            <a:ext cx="8165658" cy="5116748"/>
          </a:xfrm>
          <a:custGeom>
            <a:avLst/>
            <a:gdLst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8031644 w 8161763"/>
              <a:gd name="connsiteY2" fmla="*/ 0 h 5116748"/>
              <a:gd name="connsiteX3" fmla="*/ 8161763 w 8161763"/>
              <a:gd name="connsiteY3" fmla="*/ 130119 h 5116748"/>
              <a:gd name="connsiteX4" fmla="*/ 8161763 w 8161763"/>
              <a:gd name="connsiteY4" fmla="*/ 4986629 h 5116748"/>
              <a:gd name="connsiteX5" fmla="*/ 8031644 w 8161763"/>
              <a:gd name="connsiteY5" fmla="*/ 5116748 h 5116748"/>
              <a:gd name="connsiteX6" fmla="*/ 130119 w 8161763"/>
              <a:gd name="connsiteY6" fmla="*/ 5116748 h 5116748"/>
              <a:gd name="connsiteX7" fmla="*/ 0 w 8161763"/>
              <a:gd name="connsiteY7" fmla="*/ 4986629 h 5116748"/>
              <a:gd name="connsiteX8" fmla="*/ 0 w 8161763"/>
              <a:gd name="connsiteY8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8181679 w 8181679"/>
              <a:gd name="connsiteY4" fmla="*/ 3233785 h 5116748"/>
              <a:gd name="connsiteX5" fmla="*/ 8161763 w 8181679"/>
              <a:gd name="connsiteY5" fmla="*/ 4986629 h 5116748"/>
              <a:gd name="connsiteX6" fmla="*/ 8031644 w 8181679"/>
              <a:gd name="connsiteY6" fmla="*/ 5116748 h 5116748"/>
              <a:gd name="connsiteX7" fmla="*/ 130119 w 8181679"/>
              <a:gd name="connsiteY7" fmla="*/ 5116748 h 5116748"/>
              <a:gd name="connsiteX8" fmla="*/ 0 w 8181679"/>
              <a:gd name="connsiteY8" fmla="*/ 4986629 h 5116748"/>
              <a:gd name="connsiteX9" fmla="*/ 0 w 8181679"/>
              <a:gd name="connsiteY9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8153970 w 8181679"/>
              <a:gd name="connsiteY4" fmla="*/ 2651894 h 5116748"/>
              <a:gd name="connsiteX5" fmla="*/ 8181679 w 8181679"/>
              <a:gd name="connsiteY5" fmla="*/ 3233785 h 5116748"/>
              <a:gd name="connsiteX6" fmla="*/ 8161763 w 8181679"/>
              <a:gd name="connsiteY6" fmla="*/ 4986629 h 5116748"/>
              <a:gd name="connsiteX7" fmla="*/ 8031644 w 8181679"/>
              <a:gd name="connsiteY7" fmla="*/ 5116748 h 5116748"/>
              <a:gd name="connsiteX8" fmla="*/ 130119 w 8181679"/>
              <a:gd name="connsiteY8" fmla="*/ 5116748 h 5116748"/>
              <a:gd name="connsiteX9" fmla="*/ 0 w 8181679"/>
              <a:gd name="connsiteY9" fmla="*/ 4986629 h 5116748"/>
              <a:gd name="connsiteX10" fmla="*/ 0 w 8181679"/>
              <a:gd name="connsiteY10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7142588 w 8181679"/>
              <a:gd name="connsiteY4" fmla="*/ 3081385 h 5116748"/>
              <a:gd name="connsiteX5" fmla="*/ 8181679 w 8181679"/>
              <a:gd name="connsiteY5" fmla="*/ 3233785 h 5116748"/>
              <a:gd name="connsiteX6" fmla="*/ 8161763 w 8181679"/>
              <a:gd name="connsiteY6" fmla="*/ 4986629 h 5116748"/>
              <a:gd name="connsiteX7" fmla="*/ 8031644 w 8181679"/>
              <a:gd name="connsiteY7" fmla="*/ 5116748 h 5116748"/>
              <a:gd name="connsiteX8" fmla="*/ 130119 w 8181679"/>
              <a:gd name="connsiteY8" fmla="*/ 5116748 h 5116748"/>
              <a:gd name="connsiteX9" fmla="*/ 0 w 8181679"/>
              <a:gd name="connsiteY9" fmla="*/ 4986629 h 5116748"/>
              <a:gd name="connsiteX10" fmla="*/ 0 w 8181679"/>
              <a:gd name="connsiteY10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7142588 w 8181679"/>
              <a:gd name="connsiteY4" fmla="*/ 3081385 h 5116748"/>
              <a:gd name="connsiteX5" fmla="*/ 8181679 w 8181679"/>
              <a:gd name="connsiteY5" fmla="*/ 3233785 h 5116748"/>
              <a:gd name="connsiteX6" fmla="*/ 8161763 w 8181679"/>
              <a:gd name="connsiteY6" fmla="*/ 4986629 h 5116748"/>
              <a:gd name="connsiteX7" fmla="*/ 8031644 w 8181679"/>
              <a:gd name="connsiteY7" fmla="*/ 5116748 h 5116748"/>
              <a:gd name="connsiteX8" fmla="*/ 130119 w 8181679"/>
              <a:gd name="connsiteY8" fmla="*/ 5116748 h 5116748"/>
              <a:gd name="connsiteX9" fmla="*/ 0 w 8181679"/>
              <a:gd name="connsiteY9" fmla="*/ 4986629 h 5116748"/>
              <a:gd name="connsiteX10" fmla="*/ 0 w 8181679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8031644 w 8161763"/>
              <a:gd name="connsiteY2" fmla="*/ 0 h 5116748"/>
              <a:gd name="connsiteX3" fmla="*/ 8161763 w 8161763"/>
              <a:gd name="connsiteY3" fmla="*/ 130119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8031644 w 8161763"/>
              <a:gd name="connsiteY2" fmla="*/ 0 h 5116748"/>
              <a:gd name="connsiteX3" fmla="*/ 8161763 w 8161763"/>
              <a:gd name="connsiteY3" fmla="*/ 130119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8161763 w 8161763"/>
              <a:gd name="connsiteY3" fmla="*/ 130119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7233509 w 8161763"/>
              <a:gd name="connsiteY3" fmla="*/ 379501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7178091 w 8161763"/>
              <a:gd name="connsiteY3" fmla="*/ 393356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7191946 w 8161763"/>
              <a:gd name="connsiteY3" fmla="*/ 240956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42588 w 8161763"/>
              <a:gd name="connsiteY4" fmla="*/ 3092142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42588 w 8161763"/>
              <a:gd name="connsiteY4" fmla="*/ 3092142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80240 w 8161763"/>
              <a:gd name="connsiteY4" fmla="*/ 2871610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80240 w 8161763"/>
              <a:gd name="connsiteY4" fmla="*/ 2871610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80240 w 8161763"/>
              <a:gd name="connsiteY4" fmla="*/ 2871610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5245"/>
              <a:gd name="connsiteY0" fmla="*/ 140876 h 5127505"/>
              <a:gd name="connsiteX1" fmla="*/ 130119 w 8165245"/>
              <a:gd name="connsiteY1" fmla="*/ 10757 h 5127505"/>
              <a:gd name="connsiteX2" fmla="*/ 6847487 w 8165245"/>
              <a:gd name="connsiteY2" fmla="*/ 0 h 5127505"/>
              <a:gd name="connsiteX3" fmla="*/ 7191946 w 8165245"/>
              <a:gd name="connsiteY3" fmla="*/ 251713 h 5127505"/>
              <a:gd name="connsiteX4" fmla="*/ 7180240 w 8165245"/>
              <a:gd name="connsiteY4" fmla="*/ 2871610 h 5127505"/>
              <a:gd name="connsiteX5" fmla="*/ 8164728 w 8165245"/>
              <a:gd name="connsiteY5" fmla="*/ 3971009 h 5127505"/>
              <a:gd name="connsiteX6" fmla="*/ 8161763 w 8165245"/>
              <a:gd name="connsiteY6" fmla="*/ 4997386 h 5127505"/>
              <a:gd name="connsiteX7" fmla="*/ 8031644 w 8165245"/>
              <a:gd name="connsiteY7" fmla="*/ 5127505 h 5127505"/>
              <a:gd name="connsiteX8" fmla="*/ 130119 w 8165245"/>
              <a:gd name="connsiteY8" fmla="*/ 5127505 h 5127505"/>
              <a:gd name="connsiteX9" fmla="*/ 0 w 8165245"/>
              <a:gd name="connsiteY9" fmla="*/ 4997386 h 5127505"/>
              <a:gd name="connsiteX10" fmla="*/ 0 w 8165245"/>
              <a:gd name="connsiteY10" fmla="*/ 140876 h 5127505"/>
              <a:gd name="connsiteX0" fmla="*/ 0 w 8165245"/>
              <a:gd name="connsiteY0" fmla="*/ 140876 h 5127505"/>
              <a:gd name="connsiteX1" fmla="*/ 130119 w 8165245"/>
              <a:gd name="connsiteY1" fmla="*/ 10757 h 5127505"/>
              <a:gd name="connsiteX2" fmla="*/ 6847487 w 8165245"/>
              <a:gd name="connsiteY2" fmla="*/ 0 h 5127505"/>
              <a:gd name="connsiteX3" fmla="*/ 7191946 w 8165245"/>
              <a:gd name="connsiteY3" fmla="*/ 251713 h 5127505"/>
              <a:gd name="connsiteX4" fmla="*/ 7180240 w 8165245"/>
              <a:gd name="connsiteY4" fmla="*/ 2871610 h 5127505"/>
              <a:gd name="connsiteX5" fmla="*/ 8164728 w 8165245"/>
              <a:gd name="connsiteY5" fmla="*/ 3971009 h 5127505"/>
              <a:gd name="connsiteX6" fmla="*/ 8161763 w 8165245"/>
              <a:gd name="connsiteY6" fmla="*/ 4997386 h 5127505"/>
              <a:gd name="connsiteX7" fmla="*/ 8031644 w 8165245"/>
              <a:gd name="connsiteY7" fmla="*/ 5127505 h 5127505"/>
              <a:gd name="connsiteX8" fmla="*/ 130119 w 8165245"/>
              <a:gd name="connsiteY8" fmla="*/ 5127505 h 5127505"/>
              <a:gd name="connsiteX9" fmla="*/ 0 w 8165245"/>
              <a:gd name="connsiteY9" fmla="*/ 4997386 h 5127505"/>
              <a:gd name="connsiteX10" fmla="*/ 0 w 8165245"/>
              <a:gd name="connsiteY10" fmla="*/ 140876 h 5127505"/>
              <a:gd name="connsiteX0" fmla="*/ 0 w 8165245"/>
              <a:gd name="connsiteY0" fmla="*/ 140876 h 5127505"/>
              <a:gd name="connsiteX1" fmla="*/ 130119 w 8165245"/>
              <a:gd name="connsiteY1" fmla="*/ 10757 h 5127505"/>
              <a:gd name="connsiteX2" fmla="*/ 6847487 w 8165245"/>
              <a:gd name="connsiteY2" fmla="*/ 0 h 5127505"/>
              <a:gd name="connsiteX3" fmla="*/ 7191946 w 8165245"/>
              <a:gd name="connsiteY3" fmla="*/ 251713 h 5127505"/>
              <a:gd name="connsiteX4" fmla="*/ 7180240 w 8165245"/>
              <a:gd name="connsiteY4" fmla="*/ 2871610 h 5127505"/>
              <a:gd name="connsiteX5" fmla="*/ 8164728 w 8165245"/>
              <a:gd name="connsiteY5" fmla="*/ 3971009 h 5127505"/>
              <a:gd name="connsiteX6" fmla="*/ 8161763 w 8165245"/>
              <a:gd name="connsiteY6" fmla="*/ 4997386 h 5127505"/>
              <a:gd name="connsiteX7" fmla="*/ 8031644 w 8165245"/>
              <a:gd name="connsiteY7" fmla="*/ 5127505 h 5127505"/>
              <a:gd name="connsiteX8" fmla="*/ 130119 w 8165245"/>
              <a:gd name="connsiteY8" fmla="*/ 5127505 h 5127505"/>
              <a:gd name="connsiteX9" fmla="*/ 0 w 8165245"/>
              <a:gd name="connsiteY9" fmla="*/ 4997386 h 5127505"/>
              <a:gd name="connsiteX10" fmla="*/ 0 w 8165245"/>
              <a:gd name="connsiteY10" fmla="*/ 140876 h 5127505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8164728 w 8165245"/>
              <a:gd name="connsiteY5" fmla="*/ 4057982 h 5214478"/>
              <a:gd name="connsiteX6" fmla="*/ 8161763 w 8165245"/>
              <a:gd name="connsiteY6" fmla="*/ 5084359 h 5214478"/>
              <a:gd name="connsiteX7" fmla="*/ 8031644 w 8165245"/>
              <a:gd name="connsiteY7" fmla="*/ 5214478 h 5214478"/>
              <a:gd name="connsiteX8" fmla="*/ 130119 w 8165245"/>
              <a:gd name="connsiteY8" fmla="*/ 5214478 h 5214478"/>
              <a:gd name="connsiteX9" fmla="*/ 0 w 8165245"/>
              <a:gd name="connsiteY9" fmla="*/ 5084359 h 5214478"/>
              <a:gd name="connsiteX10" fmla="*/ 0 w 8165245"/>
              <a:gd name="connsiteY10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8164728 w 8165245"/>
              <a:gd name="connsiteY5" fmla="*/ 4057982 h 5214478"/>
              <a:gd name="connsiteX6" fmla="*/ 8161763 w 8165245"/>
              <a:gd name="connsiteY6" fmla="*/ 5084359 h 5214478"/>
              <a:gd name="connsiteX7" fmla="*/ 8031644 w 8165245"/>
              <a:gd name="connsiteY7" fmla="*/ 5214478 h 5214478"/>
              <a:gd name="connsiteX8" fmla="*/ 130119 w 8165245"/>
              <a:gd name="connsiteY8" fmla="*/ 5214478 h 5214478"/>
              <a:gd name="connsiteX9" fmla="*/ 0 w 8165245"/>
              <a:gd name="connsiteY9" fmla="*/ 5084359 h 5214478"/>
              <a:gd name="connsiteX10" fmla="*/ 0 w 8165245"/>
              <a:gd name="connsiteY10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8164728 w 8165245"/>
              <a:gd name="connsiteY5" fmla="*/ 4057982 h 5214478"/>
              <a:gd name="connsiteX6" fmla="*/ 8161763 w 8165245"/>
              <a:gd name="connsiteY6" fmla="*/ 5084359 h 5214478"/>
              <a:gd name="connsiteX7" fmla="*/ 8031644 w 8165245"/>
              <a:gd name="connsiteY7" fmla="*/ 5214478 h 5214478"/>
              <a:gd name="connsiteX8" fmla="*/ 130119 w 8165245"/>
              <a:gd name="connsiteY8" fmla="*/ 5214478 h 5214478"/>
              <a:gd name="connsiteX9" fmla="*/ 0 w 8165245"/>
              <a:gd name="connsiteY9" fmla="*/ 5084359 h 5214478"/>
              <a:gd name="connsiteX10" fmla="*/ 0 w 8165245"/>
              <a:gd name="connsiteY10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472489 w 8165245"/>
              <a:gd name="connsiteY5" fmla="*/ 3817403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472489 w 8165245"/>
              <a:gd name="connsiteY5" fmla="*/ 3817403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84337"/>
              <a:gd name="connsiteY0" fmla="*/ 227849 h 5214478"/>
              <a:gd name="connsiteX1" fmla="*/ 130119 w 8184337"/>
              <a:gd name="connsiteY1" fmla="*/ 97730 h 5214478"/>
              <a:gd name="connsiteX2" fmla="*/ 6847487 w 8184337"/>
              <a:gd name="connsiteY2" fmla="*/ 86973 h 5214478"/>
              <a:gd name="connsiteX3" fmla="*/ 7191946 w 8184337"/>
              <a:gd name="connsiteY3" fmla="*/ 338686 h 5214478"/>
              <a:gd name="connsiteX4" fmla="*/ 7174862 w 8184337"/>
              <a:gd name="connsiteY4" fmla="*/ 3539496 h 5214478"/>
              <a:gd name="connsiteX5" fmla="*/ 7730672 w 8184337"/>
              <a:gd name="connsiteY5" fmla="*/ 3833539 h 5214478"/>
              <a:gd name="connsiteX6" fmla="*/ 8164728 w 8184337"/>
              <a:gd name="connsiteY6" fmla="*/ 4057982 h 5214478"/>
              <a:gd name="connsiteX7" fmla="*/ 8161763 w 8184337"/>
              <a:gd name="connsiteY7" fmla="*/ 5084359 h 5214478"/>
              <a:gd name="connsiteX8" fmla="*/ 8031644 w 8184337"/>
              <a:gd name="connsiteY8" fmla="*/ 5214478 h 5214478"/>
              <a:gd name="connsiteX9" fmla="*/ 130119 w 8184337"/>
              <a:gd name="connsiteY9" fmla="*/ 5214478 h 5214478"/>
              <a:gd name="connsiteX10" fmla="*/ 0 w 8184337"/>
              <a:gd name="connsiteY10" fmla="*/ 5084359 h 5214478"/>
              <a:gd name="connsiteX11" fmla="*/ 0 w 8184337"/>
              <a:gd name="connsiteY11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730672 w 8165245"/>
              <a:gd name="connsiteY5" fmla="*/ 3833539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730672 w 8165245"/>
              <a:gd name="connsiteY5" fmla="*/ 3833539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66441"/>
              <a:gd name="connsiteY0" fmla="*/ 227849 h 5214478"/>
              <a:gd name="connsiteX1" fmla="*/ 130119 w 8166441"/>
              <a:gd name="connsiteY1" fmla="*/ 97730 h 5214478"/>
              <a:gd name="connsiteX2" fmla="*/ 6847487 w 8166441"/>
              <a:gd name="connsiteY2" fmla="*/ 86973 h 5214478"/>
              <a:gd name="connsiteX3" fmla="*/ 7191946 w 8166441"/>
              <a:gd name="connsiteY3" fmla="*/ 338686 h 5214478"/>
              <a:gd name="connsiteX4" fmla="*/ 7174862 w 8166441"/>
              <a:gd name="connsiteY4" fmla="*/ 3539496 h 5214478"/>
              <a:gd name="connsiteX5" fmla="*/ 7730672 w 8166441"/>
              <a:gd name="connsiteY5" fmla="*/ 3833539 h 5214478"/>
              <a:gd name="connsiteX6" fmla="*/ 8164728 w 8166441"/>
              <a:gd name="connsiteY6" fmla="*/ 4057982 h 5214478"/>
              <a:gd name="connsiteX7" fmla="*/ 8161763 w 8166441"/>
              <a:gd name="connsiteY7" fmla="*/ 5084359 h 5214478"/>
              <a:gd name="connsiteX8" fmla="*/ 8031644 w 8166441"/>
              <a:gd name="connsiteY8" fmla="*/ 5214478 h 5214478"/>
              <a:gd name="connsiteX9" fmla="*/ 130119 w 8166441"/>
              <a:gd name="connsiteY9" fmla="*/ 5214478 h 5214478"/>
              <a:gd name="connsiteX10" fmla="*/ 0 w 8166441"/>
              <a:gd name="connsiteY10" fmla="*/ 5084359 h 5214478"/>
              <a:gd name="connsiteX11" fmla="*/ 0 w 8166441"/>
              <a:gd name="connsiteY11" fmla="*/ 227849 h 5214478"/>
              <a:gd name="connsiteX0" fmla="*/ 0 w 8166441"/>
              <a:gd name="connsiteY0" fmla="*/ 227849 h 5214478"/>
              <a:gd name="connsiteX1" fmla="*/ 130119 w 8166441"/>
              <a:gd name="connsiteY1" fmla="*/ 97730 h 5214478"/>
              <a:gd name="connsiteX2" fmla="*/ 6847487 w 8166441"/>
              <a:gd name="connsiteY2" fmla="*/ 86973 h 5214478"/>
              <a:gd name="connsiteX3" fmla="*/ 7191946 w 8166441"/>
              <a:gd name="connsiteY3" fmla="*/ 338686 h 5214478"/>
              <a:gd name="connsiteX4" fmla="*/ 7174862 w 8166441"/>
              <a:gd name="connsiteY4" fmla="*/ 3539496 h 5214478"/>
              <a:gd name="connsiteX5" fmla="*/ 7730672 w 8166441"/>
              <a:gd name="connsiteY5" fmla="*/ 3833539 h 5214478"/>
              <a:gd name="connsiteX6" fmla="*/ 8164728 w 8166441"/>
              <a:gd name="connsiteY6" fmla="*/ 4057982 h 5214478"/>
              <a:gd name="connsiteX7" fmla="*/ 8161763 w 8166441"/>
              <a:gd name="connsiteY7" fmla="*/ 5084359 h 5214478"/>
              <a:gd name="connsiteX8" fmla="*/ 8031644 w 8166441"/>
              <a:gd name="connsiteY8" fmla="*/ 5214478 h 5214478"/>
              <a:gd name="connsiteX9" fmla="*/ 130119 w 8166441"/>
              <a:gd name="connsiteY9" fmla="*/ 5214478 h 5214478"/>
              <a:gd name="connsiteX10" fmla="*/ 0 w 8166441"/>
              <a:gd name="connsiteY10" fmla="*/ 5084359 h 5214478"/>
              <a:gd name="connsiteX11" fmla="*/ 0 w 8166441"/>
              <a:gd name="connsiteY11" fmla="*/ 227849 h 5214478"/>
              <a:gd name="connsiteX0" fmla="*/ 0 w 8166441"/>
              <a:gd name="connsiteY0" fmla="*/ 227849 h 5214478"/>
              <a:gd name="connsiteX1" fmla="*/ 130119 w 8166441"/>
              <a:gd name="connsiteY1" fmla="*/ 97730 h 5214478"/>
              <a:gd name="connsiteX2" fmla="*/ 6847487 w 8166441"/>
              <a:gd name="connsiteY2" fmla="*/ 86973 h 5214478"/>
              <a:gd name="connsiteX3" fmla="*/ 7191946 w 8166441"/>
              <a:gd name="connsiteY3" fmla="*/ 338686 h 5214478"/>
              <a:gd name="connsiteX4" fmla="*/ 7174862 w 8166441"/>
              <a:gd name="connsiteY4" fmla="*/ 3539496 h 5214478"/>
              <a:gd name="connsiteX5" fmla="*/ 7730672 w 8166441"/>
              <a:gd name="connsiteY5" fmla="*/ 3833539 h 5214478"/>
              <a:gd name="connsiteX6" fmla="*/ 8164728 w 8166441"/>
              <a:gd name="connsiteY6" fmla="*/ 4057982 h 5214478"/>
              <a:gd name="connsiteX7" fmla="*/ 8161763 w 8166441"/>
              <a:gd name="connsiteY7" fmla="*/ 5084359 h 5214478"/>
              <a:gd name="connsiteX8" fmla="*/ 8031644 w 8166441"/>
              <a:gd name="connsiteY8" fmla="*/ 5214478 h 5214478"/>
              <a:gd name="connsiteX9" fmla="*/ 130119 w 8166441"/>
              <a:gd name="connsiteY9" fmla="*/ 5214478 h 5214478"/>
              <a:gd name="connsiteX10" fmla="*/ 0 w 8166441"/>
              <a:gd name="connsiteY10" fmla="*/ 5084359 h 5214478"/>
              <a:gd name="connsiteX11" fmla="*/ 0 w 8166441"/>
              <a:gd name="connsiteY11" fmla="*/ 227849 h 5214478"/>
              <a:gd name="connsiteX0" fmla="*/ 0 w 8166441"/>
              <a:gd name="connsiteY0" fmla="*/ 171995 h 5158624"/>
              <a:gd name="connsiteX1" fmla="*/ 130119 w 8166441"/>
              <a:gd name="connsiteY1" fmla="*/ 41876 h 5158624"/>
              <a:gd name="connsiteX2" fmla="*/ 6847487 w 8166441"/>
              <a:gd name="connsiteY2" fmla="*/ 31119 h 5158624"/>
              <a:gd name="connsiteX3" fmla="*/ 7197324 w 8166441"/>
              <a:gd name="connsiteY3" fmla="*/ 487228 h 5158624"/>
              <a:gd name="connsiteX4" fmla="*/ 7174862 w 8166441"/>
              <a:gd name="connsiteY4" fmla="*/ 3483642 h 5158624"/>
              <a:gd name="connsiteX5" fmla="*/ 7730672 w 8166441"/>
              <a:gd name="connsiteY5" fmla="*/ 3777685 h 5158624"/>
              <a:gd name="connsiteX6" fmla="*/ 8164728 w 8166441"/>
              <a:gd name="connsiteY6" fmla="*/ 4002128 h 5158624"/>
              <a:gd name="connsiteX7" fmla="*/ 8161763 w 8166441"/>
              <a:gd name="connsiteY7" fmla="*/ 5028505 h 5158624"/>
              <a:gd name="connsiteX8" fmla="*/ 8031644 w 8166441"/>
              <a:gd name="connsiteY8" fmla="*/ 5158624 h 5158624"/>
              <a:gd name="connsiteX9" fmla="*/ 130119 w 8166441"/>
              <a:gd name="connsiteY9" fmla="*/ 5158624 h 5158624"/>
              <a:gd name="connsiteX10" fmla="*/ 0 w 8166441"/>
              <a:gd name="connsiteY10" fmla="*/ 5028505 h 5158624"/>
              <a:gd name="connsiteX11" fmla="*/ 0 w 8166441"/>
              <a:gd name="connsiteY11" fmla="*/ 171995 h 5158624"/>
              <a:gd name="connsiteX0" fmla="*/ 0 w 8166441"/>
              <a:gd name="connsiteY0" fmla="*/ 171995 h 5158624"/>
              <a:gd name="connsiteX1" fmla="*/ 130119 w 8166441"/>
              <a:gd name="connsiteY1" fmla="*/ 41876 h 5158624"/>
              <a:gd name="connsiteX2" fmla="*/ 6847487 w 8166441"/>
              <a:gd name="connsiteY2" fmla="*/ 31119 h 5158624"/>
              <a:gd name="connsiteX3" fmla="*/ 7197324 w 8166441"/>
              <a:gd name="connsiteY3" fmla="*/ 487228 h 5158624"/>
              <a:gd name="connsiteX4" fmla="*/ 7174862 w 8166441"/>
              <a:gd name="connsiteY4" fmla="*/ 3483642 h 5158624"/>
              <a:gd name="connsiteX5" fmla="*/ 7730672 w 8166441"/>
              <a:gd name="connsiteY5" fmla="*/ 3777685 h 5158624"/>
              <a:gd name="connsiteX6" fmla="*/ 8164728 w 8166441"/>
              <a:gd name="connsiteY6" fmla="*/ 4002128 h 5158624"/>
              <a:gd name="connsiteX7" fmla="*/ 8161763 w 8166441"/>
              <a:gd name="connsiteY7" fmla="*/ 5028505 h 5158624"/>
              <a:gd name="connsiteX8" fmla="*/ 8031644 w 8166441"/>
              <a:gd name="connsiteY8" fmla="*/ 5158624 h 5158624"/>
              <a:gd name="connsiteX9" fmla="*/ 130119 w 8166441"/>
              <a:gd name="connsiteY9" fmla="*/ 5158624 h 5158624"/>
              <a:gd name="connsiteX10" fmla="*/ 0 w 8166441"/>
              <a:gd name="connsiteY10" fmla="*/ 5028505 h 5158624"/>
              <a:gd name="connsiteX11" fmla="*/ 0 w 8166441"/>
              <a:gd name="connsiteY11" fmla="*/ 171995 h 5158624"/>
              <a:gd name="connsiteX0" fmla="*/ 0 w 8166441"/>
              <a:gd name="connsiteY0" fmla="*/ 140885 h 5127514"/>
              <a:gd name="connsiteX1" fmla="*/ 130119 w 8166441"/>
              <a:gd name="connsiteY1" fmla="*/ 10766 h 5127514"/>
              <a:gd name="connsiteX2" fmla="*/ 6847487 w 8166441"/>
              <a:gd name="connsiteY2" fmla="*/ 9 h 5127514"/>
              <a:gd name="connsiteX3" fmla="*/ 7197324 w 8166441"/>
              <a:gd name="connsiteY3" fmla="*/ 456118 h 5127514"/>
              <a:gd name="connsiteX4" fmla="*/ 7174862 w 8166441"/>
              <a:gd name="connsiteY4" fmla="*/ 3452532 h 5127514"/>
              <a:gd name="connsiteX5" fmla="*/ 7730672 w 8166441"/>
              <a:gd name="connsiteY5" fmla="*/ 3746575 h 5127514"/>
              <a:gd name="connsiteX6" fmla="*/ 8164728 w 8166441"/>
              <a:gd name="connsiteY6" fmla="*/ 3971018 h 5127514"/>
              <a:gd name="connsiteX7" fmla="*/ 8161763 w 8166441"/>
              <a:gd name="connsiteY7" fmla="*/ 4997395 h 5127514"/>
              <a:gd name="connsiteX8" fmla="*/ 8031644 w 8166441"/>
              <a:gd name="connsiteY8" fmla="*/ 5127514 h 5127514"/>
              <a:gd name="connsiteX9" fmla="*/ 130119 w 8166441"/>
              <a:gd name="connsiteY9" fmla="*/ 5127514 h 5127514"/>
              <a:gd name="connsiteX10" fmla="*/ 0 w 8166441"/>
              <a:gd name="connsiteY10" fmla="*/ 4997395 h 5127514"/>
              <a:gd name="connsiteX11" fmla="*/ 0 w 8166441"/>
              <a:gd name="connsiteY11" fmla="*/ 140885 h 5127514"/>
              <a:gd name="connsiteX0" fmla="*/ 0 w 8166441"/>
              <a:gd name="connsiteY0" fmla="*/ 138538 h 5125167"/>
              <a:gd name="connsiteX1" fmla="*/ 130119 w 8166441"/>
              <a:gd name="connsiteY1" fmla="*/ 8419 h 5125167"/>
              <a:gd name="connsiteX2" fmla="*/ 6777562 w 8166441"/>
              <a:gd name="connsiteY2" fmla="*/ 13799 h 5125167"/>
              <a:gd name="connsiteX3" fmla="*/ 7197324 w 8166441"/>
              <a:gd name="connsiteY3" fmla="*/ 453771 h 5125167"/>
              <a:gd name="connsiteX4" fmla="*/ 7174862 w 8166441"/>
              <a:gd name="connsiteY4" fmla="*/ 3450185 h 5125167"/>
              <a:gd name="connsiteX5" fmla="*/ 7730672 w 8166441"/>
              <a:gd name="connsiteY5" fmla="*/ 3744228 h 5125167"/>
              <a:gd name="connsiteX6" fmla="*/ 8164728 w 8166441"/>
              <a:gd name="connsiteY6" fmla="*/ 3968671 h 5125167"/>
              <a:gd name="connsiteX7" fmla="*/ 8161763 w 8166441"/>
              <a:gd name="connsiteY7" fmla="*/ 4995048 h 5125167"/>
              <a:gd name="connsiteX8" fmla="*/ 8031644 w 8166441"/>
              <a:gd name="connsiteY8" fmla="*/ 5125167 h 5125167"/>
              <a:gd name="connsiteX9" fmla="*/ 130119 w 8166441"/>
              <a:gd name="connsiteY9" fmla="*/ 5125167 h 5125167"/>
              <a:gd name="connsiteX10" fmla="*/ 0 w 8166441"/>
              <a:gd name="connsiteY10" fmla="*/ 4995048 h 5125167"/>
              <a:gd name="connsiteX11" fmla="*/ 0 w 8166441"/>
              <a:gd name="connsiteY11" fmla="*/ 138538 h 5125167"/>
              <a:gd name="connsiteX0" fmla="*/ 0 w 8166441"/>
              <a:gd name="connsiteY0" fmla="*/ 138538 h 5125167"/>
              <a:gd name="connsiteX1" fmla="*/ 130119 w 8166441"/>
              <a:gd name="connsiteY1" fmla="*/ 8419 h 5125167"/>
              <a:gd name="connsiteX2" fmla="*/ 6820593 w 8166441"/>
              <a:gd name="connsiteY2" fmla="*/ 13799 h 5125167"/>
              <a:gd name="connsiteX3" fmla="*/ 7197324 w 8166441"/>
              <a:gd name="connsiteY3" fmla="*/ 453771 h 5125167"/>
              <a:gd name="connsiteX4" fmla="*/ 7174862 w 8166441"/>
              <a:gd name="connsiteY4" fmla="*/ 3450185 h 5125167"/>
              <a:gd name="connsiteX5" fmla="*/ 7730672 w 8166441"/>
              <a:gd name="connsiteY5" fmla="*/ 3744228 h 5125167"/>
              <a:gd name="connsiteX6" fmla="*/ 8164728 w 8166441"/>
              <a:gd name="connsiteY6" fmla="*/ 3968671 h 5125167"/>
              <a:gd name="connsiteX7" fmla="*/ 8161763 w 8166441"/>
              <a:gd name="connsiteY7" fmla="*/ 4995048 h 5125167"/>
              <a:gd name="connsiteX8" fmla="*/ 8031644 w 8166441"/>
              <a:gd name="connsiteY8" fmla="*/ 5125167 h 5125167"/>
              <a:gd name="connsiteX9" fmla="*/ 130119 w 8166441"/>
              <a:gd name="connsiteY9" fmla="*/ 5125167 h 5125167"/>
              <a:gd name="connsiteX10" fmla="*/ 0 w 8166441"/>
              <a:gd name="connsiteY10" fmla="*/ 4995048 h 5125167"/>
              <a:gd name="connsiteX11" fmla="*/ 0 w 8166441"/>
              <a:gd name="connsiteY11" fmla="*/ 138538 h 5125167"/>
              <a:gd name="connsiteX0" fmla="*/ 0 w 8166441"/>
              <a:gd name="connsiteY0" fmla="*/ 136152 h 5122781"/>
              <a:gd name="connsiteX1" fmla="*/ 130119 w 8166441"/>
              <a:gd name="connsiteY1" fmla="*/ 6033 h 5122781"/>
              <a:gd name="connsiteX2" fmla="*/ 6820593 w 8166441"/>
              <a:gd name="connsiteY2" fmla="*/ 11413 h 5122781"/>
              <a:gd name="connsiteX3" fmla="*/ 7197324 w 8166441"/>
              <a:gd name="connsiteY3" fmla="*/ 451385 h 5122781"/>
              <a:gd name="connsiteX4" fmla="*/ 7174862 w 8166441"/>
              <a:gd name="connsiteY4" fmla="*/ 3447799 h 5122781"/>
              <a:gd name="connsiteX5" fmla="*/ 7730672 w 8166441"/>
              <a:gd name="connsiteY5" fmla="*/ 3741842 h 5122781"/>
              <a:gd name="connsiteX6" fmla="*/ 8164728 w 8166441"/>
              <a:gd name="connsiteY6" fmla="*/ 3966285 h 5122781"/>
              <a:gd name="connsiteX7" fmla="*/ 8161763 w 8166441"/>
              <a:gd name="connsiteY7" fmla="*/ 4992662 h 5122781"/>
              <a:gd name="connsiteX8" fmla="*/ 8031644 w 8166441"/>
              <a:gd name="connsiteY8" fmla="*/ 5122781 h 5122781"/>
              <a:gd name="connsiteX9" fmla="*/ 130119 w 8166441"/>
              <a:gd name="connsiteY9" fmla="*/ 5122781 h 5122781"/>
              <a:gd name="connsiteX10" fmla="*/ 0 w 8166441"/>
              <a:gd name="connsiteY10" fmla="*/ 4992662 h 5122781"/>
              <a:gd name="connsiteX11" fmla="*/ 0 w 8166441"/>
              <a:gd name="connsiteY11" fmla="*/ 136152 h 5122781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820593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820593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74862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74862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696880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696880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90998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90998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42106 h 5128735"/>
              <a:gd name="connsiteX1" fmla="*/ 130119 w 8166441"/>
              <a:gd name="connsiteY1" fmla="*/ 11987 h 5128735"/>
              <a:gd name="connsiteX2" fmla="*/ 6696880 w 8166441"/>
              <a:gd name="connsiteY2" fmla="*/ 17367 h 5128735"/>
              <a:gd name="connsiteX3" fmla="*/ 7197324 w 8166441"/>
              <a:gd name="connsiteY3" fmla="*/ 457339 h 5128735"/>
              <a:gd name="connsiteX4" fmla="*/ 7190998 w 8166441"/>
              <a:gd name="connsiteY4" fmla="*/ 3453753 h 5128735"/>
              <a:gd name="connsiteX5" fmla="*/ 7730672 w 8166441"/>
              <a:gd name="connsiteY5" fmla="*/ 3747796 h 5128735"/>
              <a:gd name="connsiteX6" fmla="*/ 8164728 w 8166441"/>
              <a:gd name="connsiteY6" fmla="*/ 3972239 h 5128735"/>
              <a:gd name="connsiteX7" fmla="*/ 8161763 w 8166441"/>
              <a:gd name="connsiteY7" fmla="*/ 4998616 h 5128735"/>
              <a:gd name="connsiteX8" fmla="*/ 8031644 w 8166441"/>
              <a:gd name="connsiteY8" fmla="*/ 5128735 h 5128735"/>
              <a:gd name="connsiteX9" fmla="*/ 130119 w 8166441"/>
              <a:gd name="connsiteY9" fmla="*/ 5128735 h 5128735"/>
              <a:gd name="connsiteX10" fmla="*/ 0 w 8166441"/>
              <a:gd name="connsiteY10" fmla="*/ 4998616 h 5128735"/>
              <a:gd name="connsiteX11" fmla="*/ 0 w 8166441"/>
              <a:gd name="connsiteY11" fmla="*/ 142106 h 5128735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696880 w 8166441"/>
              <a:gd name="connsiteY2" fmla="*/ 5380 h 5116748"/>
              <a:gd name="connsiteX3" fmla="*/ 7197324 w 8166441"/>
              <a:gd name="connsiteY3" fmla="*/ 445352 h 5116748"/>
              <a:gd name="connsiteX4" fmla="*/ 7190998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2213 h 5118842"/>
              <a:gd name="connsiteX1" fmla="*/ 130119 w 8166441"/>
              <a:gd name="connsiteY1" fmla="*/ 2094 h 5118842"/>
              <a:gd name="connsiteX2" fmla="*/ 6696880 w 8166441"/>
              <a:gd name="connsiteY2" fmla="*/ 7474 h 5118842"/>
              <a:gd name="connsiteX3" fmla="*/ 7197324 w 8166441"/>
              <a:gd name="connsiteY3" fmla="*/ 447446 h 5118842"/>
              <a:gd name="connsiteX4" fmla="*/ 7190998 w 8166441"/>
              <a:gd name="connsiteY4" fmla="*/ 3320147 h 5118842"/>
              <a:gd name="connsiteX5" fmla="*/ 7730672 w 8166441"/>
              <a:gd name="connsiteY5" fmla="*/ 3737903 h 5118842"/>
              <a:gd name="connsiteX6" fmla="*/ 8164728 w 8166441"/>
              <a:gd name="connsiteY6" fmla="*/ 3962346 h 5118842"/>
              <a:gd name="connsiteX7" fmla="*/ 8161763 w 8166441"/>
              <a:gd name="connsiteY7" fmla="*/ 4988723 h 5118842"/>
              <a:gd name="connsiteX8" fmla="*/ 8031644 w 8166441"/>
              <a:gd name="connsiteY8" fmla="*/ 5118842 h 5118842"/>
              <a:gd name="connsiteX9" fmla="*/ 130119 w 8166441"/>
              <a:gd name="connsiteY9" fmla="*/ 5118842 h 5118842"/>
              <a:gd name="connsiteX10" fmla="*/ 0 w 8166441"/>
              <a:gd name="connsiteY10" fmla="*/ 4988723 h 5118842"/>
              <a:gd name="connsiteX11" fmla="*/ 0 w 8166441"/>
              <a:gd name="connsiteY11" fmla="*/ 132213 h 5118842"/>
              <a:gd name="connsiteX0" fmla="*/ 0 w 8165658"/>
              <a:gd name="connsiteY0" fmla="*/ 132213 h 5118842"/>
              <a:gd name="connsiteX1" fmla="*/ 130119 w 8165658"/>
              <a:gd name="connsiteY1" fmla="*/ 2094 h 5118842"/>
              <a:gd name="connsiteX2" fmla="*/ 6696880 w 8165658"/>
              <a:gd name="connsiteY2" fmla="*/ 7474 h 5118842"/>
              <a:gd name="connsiteX3" fmla="*/ 7197324 w 8165658"/>
              <a:gd name="connsiteY3" fmla="*/ 447446 h 5118842"/>
              <a:gd name="connsiteX4" fmla="*/ 7190998 w 8165658"/>
              <a:gd name="connsiteY4" fmla="*/ 3320147 h 5118842"/>
              <a:gd name="connsiteX5" fmla="*/ 7730672 w 8165658"/>
              <a:gd name="connsiteY5" fmla="*/ 3737903 h 5118842"/>
              <a:gd name="connsiteX6" fmla="*/ 8164728 w 8165658"/>
              <a:gd name="connsiteY6" fmla="*/ 3962346 h 5118842"/>
              <a:gd name="connsiteX7" fmla="*/ 8161763 w 8165658"/>
              <a:gd name="connsiteY7" fmla="*/ 4988723 h 5118842"/>
              <a:gd name="connsiteX8" fmla="*/ 8031644 w 8165658"/>
              <a:gd name="connsiteY8" fmla="*/ 5118842 h 5118842"/>
              <a:gd name="connsiteX9" fmla="*/ 130119 w 8165658"/>
              <a:gd name="connsiteY9" fmla="*/ 5118842 h 5118842"/>
              <a:gd name="connsiteX10" fmla="*/ 0 w 8165658"/>
              <a:gd name="connsiteY10" fmla="*/ 4988723 h 5118842"/>
              <a:gd name="connsiteX11" fmla="*/ 0 w 8165658"/>
              <a:gd name="connsiteY11" fmla="*/ 132213 h 5118842"/>
              <a:gd name="connsiteX0" fmla="*/ 0 w 8165658"/>
              <a:gd name="connsiteY0" fmla="*/ 130119 h 5116748"/>
              <a:gd name="connsiteX1" fmla="*/ 130119 w 8165658"/>
              <a:gd name="connsiteY1" fmla="*/ 0 h 5116748"/>
              <a:gd name="connsiteX2" fmla="*/ 6696880 w 8165658"/>
              <a:gd name="connsiteY2" fmla="*/ 5380 h 5116748"/>
              <a:gd name="connsiteX3" fmla="*/ 7197324 w 8165658"/>
              <a:gd name="connsiteY3" fmla="*/ 445352 h 5116748"/>
              <a:gd name="connsiteX4" fmla="*/ 7190998 w 8165658"/>
              <a:gd name="connsiteY4" fmla="*/ 3318053 h 5116748"/>
              <a:gd name="connsiteX5" fmla="*/ 7730672 w 8165658"/>
              <a:gd name="connsiteY5" fmla="*/ 3735809 h 5116748"/>
              <a:gd name="connsiteX6" fmla="*/ 8164728 w 8165658"/>
              <a:gd name="connsiteY6" fmla="*/ 3960252 h 5116748"/>
              <a:gd name="connsiteX7" fmla="*/ 8161763 w 8165658"/>
              <a:gd name="connsiteY7" fmla="*/ 4986629 h 5116748"/>
              <a:gd name="connsiteX8" fmla="*/ 8031644 w 8165658"/>
              <a:gd name="connsiteY8" fmla="*/ 5116748 h 5116748"/>
              <a:gd name="connsiteX9" fmla="*/ 130119 w 8165658"/>
              <a:gd name="connsiteY9" fmla="*/ 5116748 h 5116748"/>
              <a:gd name="connsiteX10" fmla="*/ 0 w 8165658"/>
              <a:gd name="connsiteY10" fmla="*/ 4986629 h 5116748"/>
              <a:gd name="connsiteX11" fmla="*/ 0 w 8165658"/>
              <a:gd name="connsiteY11" fmla="*/ 130119 h 511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65658" h="5116748">
                <a:moveTo>
                  <a:pt x="0" y="130119"/>
                </a:moveTo>
                <a:cubicBezTo>
                  <a:pt x="0" y="58256"/>
                  <a:pt x="58256" y="0"/>
                  <a:pt x="130119" y="0"/>
                </a:cubicBezTo>
                <a:lnTo>
                  <a:pt x="6696880" y="5380"/>
                </a:lnTo>
                <a:cubicBezTo>
                  <a:pt x="7073302" y="9681"/>
                  <a:pt x="7201032" y="-15320"/>
                  <a:pt x="7197324" y="445352"/>
                </a:cubicBezTo>
                <a:cubicBezTo>
                  <a:pt x="7193616" y="906024"/>
                  <a:pt x="7181893" y="2738267"/>
                  <a:pt x="7190998" y="3318053"/>
                </a:cubicBezTo>
                <a:cubicBezTo>
                  <a:pt x="7178588" y="3709580"/>
                  <a:pt x="7463496" y="3735456"/>
                  <a:pt x="7730672" y="3735809"/>
                </a:cubicBezTo>
                <a:cubicBezTo>
                  <a:pt x="8030121" y="3725404"/>
                  <a:pt x="8178941" y="3684547"/>
                  <a:pt x="8164728" y="3960252"/>
                </a:cubicBezTo>
                <a:cubicBezTo>
                  <a:pt x="8167326" y="4479879"/>
                  <a:pt x="8159165" y="4467002"/>
                  <a:pt x="8161763" y="4986629"/>
                </a:cubicBezTo>
                <a:cubicBezTo>
                  <a:pt x="8161763" y="5058492"/>
                  <a:pt x="8103507" y="5116748"/>
                  <a:pt x="8031644" y="5116748"/>
                </a:cubicBezTo>
                <a:lnTo>
                  <a:pt x="130119" y="5116748"/>
                </a:lnTo>
                <a:cubicBezTo>
                  <a:pt x="58256" y="5116748"/>
                  <a:pt x="0" y="5058492"/>
                  <a:pt x="0" y="4986629"/>
                </a:cubicBezTo>
                <a:lnTo>
                  <a:pt x="0" y="130119"/>
                </a:lnTo>
                <a:close/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t="25388" r="12114" b="24243"/>
          <a:stretch/>
        </p:blipFill>
        <p:spPr>
          <a:xfrm>
            <a:off x="413086" y="1005891"/>
            <a:ext cx="542109" cy="3598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596" y="116149"/>
            <a:ext cx="238277" cy="225736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8977375" y="112192"/>
            <a:ext cx="18453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ECS  - Elastic Container Service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021443" y="454009"/>
            <a:ext cx="3270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EC2 – Virtual Servers</a:t>
            </a:r>
            <a:endParaRPr lang="pt-BR" sz="9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33" y="428147"/>
            <a:ext cx="310371" cy="3103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0" t="28776" r="26596" b="28955"/>
          <a:stretch/>
        </p:blipFill>
        <p:spPr>
          <a:xfrm>
            <a:off x="920166" y="2837097"/>
            <a:ext cx="612103" cy="547183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33" idx="1"/>
            <a:endCxn id="3" idx="3"/>
          </p:cNvCxnSpPr>
          <p:nvPr/>
        </p:nvCxnSpPr>
        <p:spPr>
          <a:xfrm flipH="1" flipV="1">
            <a:off x="1532269" y="3110689"/>
            <a:ext cx="1146673" cy="66866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78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1967624" y="1491955"/>
            <a:ext cx="5419688" cy="4504468"/>
          </a:xfrm>
          <a:prstGeom prst="roundRect">
            <a:avLst>
              <a:gd name="adj" fmla="val 2864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4897579" y="1828799"/>
            <a:ext cx="1331498" cy="1666959"/>
          </a:xfrm>
          <a:prstGeom prst="roundRect">
            <a:avLst>
              <a:gd name="adj" fmla="val 892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</a:t>
            </a:r>
            <a:r>
              <a:rPr lang="pt-BR" sz="3200" dirty="0"/>
              <a:t> Portal With Auto Scalling</a:t>
            </a:r>
          </a:p>
          <a:p>
            <a:endParaRPr lang="pt-BR" sz="3200" dirty="0"/>
          </a:p>
        </p:txBody>
      </p:sp>
      <p:sp>
        <p:nvSpPr>
          <p:cNvPr id="22" name="Rounded Rectangle 21"/>
          <p:cNvSpPr/>
          <p:nvPr/>
        </p:nvSpPr>
        <p:spPr>
          <a:xfrm>
            <a:off x="477412" y="1185815"/>
            <a:ext cx="8165658" cy="5116748"/>
          </a:xfrm>
          <a:custGeom>
            <a:avLst/>
            <a:gdLst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8031644 w 8161763"/>
              <a:gd name="connsiteY2" fmla="*/ 0 h 5116748"/>
              <a:gd name="connsiteX3" fmla="*/ 8161763 w 8161763"/>
              <a:gd name="connsiteY3" fmla="*/ 130119 h 5116748"/>
              <a:gd name="connsiteX4" fmla="*/ 8161763 w 8161763"/>
              <a:gd name="connsiteY4" fmla="*/ 4986629 h 5116748"/>
              <a:gd name="connsiteX5" fmla="*/ 8031644 w 8161763"/>
              <a:gd name="connsiteY5" fmla="*/ 5116748 h 5116748"/>
              <a:gd name="connsiteX6" fmla="*/ 130119 w 8161763"/>
              <a:gd name="connsiteY6" fmla="*/ 5116748 h 5116748"/>
              <a:gd name="connsiteX7" fmla="*/ 0 w 8161763"/>
              <a:gd name="connsiteY7" fmla="*/ 4986629 h 5116748"/>
              <a:gd name="connsiteX8" fmla="*/ 0 w 8161763"/>
              <a:gd name="connsiteY8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8181679 w 8181679"/>
              <a:gd name="connsiteY4" fmla="*/ 3233785 h 5116748"/>
              <a:gd name="connsiteX5" fmla="*/ 8161763 w 8181679"/>
              <a:gd name="connsiteY5" fmla="*/ 4986629 h 5116748"/>
              <a:gd name="connsiteX6" fmla="*/ 8031644 w 8181679"/>
              <a:gd name="connsiteY6" fmla="*/ 5116748 h 5116748"/>
              <a:gd name="connsiteX7" fmla="*/ 130119 w 8181679"/>
              <a:gd name="connsiteY7" fmla="*/ 5116748 h 5116748"/>
              <a:gd name="connsiteX8" fmla="*/ 0 w 8181679"/>
              <a:gd name="connsiteY8" fmla="*/ 4986629 h 5116748"/>
              <a:gd name="connsiteX9" fmla="*/ 0 w 8181679"/>
              <a:gd name="connsiteY9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8153970 w 8181679"/>
              <a:gd name="connsiteY4" fmla="*/ 2651894 h 5116748"/>
              <a:gd name="connsiteX5" fmla="*/ 8181679 w 8181679"/>
              <a:gd name="connsiteY5" fmla="*/ 3233785 h 5116748"/>
              <a:gd name="connsiteX6" fmla="*/ 8161763 w 8181679"/>
              <a:gd name="connsiteY6" fmla="*/ 4986629 h 5116748"/>
              <a:gd name="connsiteX7" fmla="*/ 8031644 w 8181679"/>
              <a:gd name="connsiteY7" fmla="*/ 5116748 h 5116748"/>
              <a:gd name="connsiteX8" fmla="*/ 130119 w 8181679"/>
              <a:gd name="connsiteY8" fmla="*/ 5116748 h 5116748"/>
              <a:gd name="connsiteX9" fmla="*/ 0 w 8181679"/>
              <a:gd name="connsiteY9" fmla="*/ 4986629 h 5116748"/>
              <a:gd name="connsiteX10" fmla="*/ 0 w 8181679"/>
              <a:gd name="connsiteY10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7142588 w 8181679"/>
              <a:gd name="connsiteY4" fmla="*/ 3081385 h 5116748"/>
              <a:gd name="connsiteX5" fmla="*/ 8181679 w 8181679"/>
              <a:gd name="connsiteY5" fmla="*/ 3233785 h 5116748"/>
              <a:gd name="connsiteX6" fmla="*/ 8161763 w 8181679"/>
              <a:gd name="connsiteY6" fmla="*/ 4986629 h 5116748"/>
              <a:gd name="connsiteX7" fmla="*/ 8031644 w 8181679"/>
              <a:gd name="connsiteY7" fmla="*/ 5116748 h 5116748"/>
              <a:gd name="connsiteX8" fmla="*/ 130119 w 8181679"/>
              <a:gd name="connsiteY8" fmla="*/ 5116748 h 5116748"/>
              <a:gd name="connsiteX9" fmla="*/ 0 w 8181679"/>
              <a:gd name="connsiteY9" fmla="*/ 4986629 h 5116748"/>
              <a:gd name="connsiteX10" fmla="*/ 0 w 8181679"/>
              <a:gd name="connsiteY10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7142588 w 8181679"/>
              <a:gd name="connsiteY4" fmla="*/ 3081385 h 5116748"/>
              <a:gd name="connsiteX5" fmla="*/ 8181679 w 8181679"/>
              <a:gd name="connsiteY5" fmla="*/ 3233785 h 5116748"/>
              <a:gd name="connsiteX6" fmla="*/ 8161763 w 8181679"/>
              <a:gd name="connsiteY6" fmla="*/ 4986629 h 5116748"/>
              <a:gd name="connsiteX7" fmla="*/ 8031644 w 8181679"/>
              <a:gd name="connsiteY7" fmla="*/ 5116748 h 5116748"/>
              <a:gd name="connsiteX8" fmla="*/ 130119 w 8181679"/>
              <a:gd name="connsiteY8" fmla="*/ 5116748 h 5116748"/>
              <a:gd name="connsiteX9" fmla="*/ 0 w 8181679"/>
              <a:gd name="connsiteY9" fmla="*/ 4986629 h 5116748"/>
              <a:gd name="connsiteX10" fmla="*/ 0 w 8181679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8031644 w 8161763"/>
              <a:gd name="connsiteY2" fmla="*/ 0 h 5116748"/>
              <a:gd name="connsiteX3" fmla="*/ 8161763 w 8161763"/>
              <a:gd name="connsiteY3" fmla="*/ 130119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8031644 w 8161763"/>
              <a:gd name="connsiteY2" fmla="*/ 0 h 5116748"/>
              <a:gd name="connsiteX3" fmla="*/ 8161763 w 8161763"/>
              <a:gd name="connsiteY3" fmla="*/ 130119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8161763 w 8161763"/>
              <a:gd name="connsiteY3" fmla="*/ 130119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7233509 w 8161763"/>
              <a:gd name="connsiteY3" fmla="*/ 379501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7178091 w 8161763"/>
              <a:gd name="connsiteY3" fmla="*/ 393356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7191946 w 8161763"/>
              <a:gd name="connsiteY3" fmla="*/ 240956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42588 w 8161763"/>
              <a:gd name="connsiteY4" fmla="*/ 3092142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42588 w 8161763"/>
              <a:gd name="connsiteY4" fmla="*/ 3092142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80240 w 8161763"/>
              <a:gd name="connsiteY4" fmla="*/ 2871610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80240 w 8161763"/>
              <a:gd name="connsiteY4" fmla="*/ 2871610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80240 w 8161763"/>
              <a:gd name="connsiteY4" fmla="*/ 2871610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5245"/>
              <a:gd name="connsiteY0" fmla="*/ 140876 h 5127505"/>
              <a:gd name="connsiteX1" fmla="*/ 130119 w 8165245"/>
              <a:gd name="connsiteY1" fmla="*/ 10757 h 5127505"/>
              <a:gd name="connsiteX2" fmla="*/ 6847487 w 8165245"/>
              <a:gd name="connsiteY2" fmla="*/ 0 h 5127505"/>
              <a:gd name="connsiteX3" fmla="*/ 7191946 w 8165245"/>
              <a:gd name="connsiteY3" fmla="*/ 251713 h 5127505"/>
              <a:gd name="connsiteX4" fmla="*/ 7180240 w 8165245"/>
              <a:gd name="connsiteY4" fmla="*/ 2871610 h 5127505"/>
              <a:gd name="connsiteX5" fmla="*/ 8164728 w 8165245"/>
              <a:gd name="connsiteY5" fmla="*/ 3971009 h 5127505"/>
              <a:gd name="connsiteX6" fmla="*/ 8161763 w 8165245"/>
              <a:gd name="connsiteY6" fmla="*/ 4997386 h 5127505"/>
              <a:gd name="connsiteX7" fmla="*/ 8031644 w 8165245"/>
              <a:gd name="connsiteY7" fmla="*/ 5127505 h 5127505"/>
              <a:gd name="connsiteX8" fmla="*/ 130119 w 8165245"/>
              <a:gd name="connsiteY8" fmla="*/ 5127505 h 5127505"/>
              <a:gd name="connsiteX9" fmla="*/ 0 w 8165245"/>
              <a:gd name="connsiteY9" fmla="*/ 4997386 h 5127505"/>
              <a:gd name="connsiteX10" fmla="*/ 0 w 8165245"/>
              <a:gd name="connsiteY10" fmla="*/ 140876 h 5127505"/>
              <a:gd name="connsiteX0" fmla="*/ 0 w 8165245"/>
              <a:gd name="connsiteY0" fmla="*/ 140876 h 5127505"/>
              <a:gd name="connsiteX1" fmla="*/ 130119 w 8165245"/>
              <a:gd name="connsiteY1" fmla="*/ 10757 h 5127505"/>
              <a:gd name="connsiteX2" fmla="*/ 6847487 w 8165245"/>
              <a:gd name="connsiteY2" fmla="*/ 0 h 5127505"/>
              <a:gd name="connsiteX3" fmla="*/ 7191946 w 8165245"/>
              <a:gd name="connsiteY3" fmla="*/ 251713 h 5127505"/>
              <a:gd name="connsiteX4" fmla="*/ 7180240 w 8165245"/>
              <a:gd name="connsiteY4" fmla="*/ 2871610 h 5127505"/>
              <a:gd name="connsiteX5" fmla="*/ 8164728 w 8165245"/>
              <a:gd name="connsiteY5" fmla="*/ 3971009 h 5127505"/>
              <a:gd name="connsiteX6" fmla="*/ 8161763 w 8165245"/>
              <a:gd name="connsiteY6" fmla="*/ 4997386 h 5127505"/>
              <a:gd name="connsiteX7" fmla="*/ 8031644 w 8165245"/>
              <a:gd name="connsiteY7" fmla="*/ 5127505 h 5127505"/>
              <a:gd name="connsiteX8" fmla="*/ 130119 w 8165245"/>
              <a:gd name="connsiteY8" fmla="*/ 5127505 h 5127505"/>
              <a:gd name="connsiteX9" fmla="*/ 0 w 8165245"/>
              <a:gd name="connsiteY9" fmla="*/ 4997386 h 5127505"/>
              <a:gd name="connsiteX10" fmla="*/ 0 w 8165245"/>
              <a:gd name="connsiteY10" fmla="*/ 140876 h 5127505"/>
              <a:gd name="connsiteX0" fmla="*/ 0 w 8165245"/>
              <a:gd name="connsiteY0" fmla="*/ 140876 h 5127505"/>
              <a:gd name="connsiteX1" fmla="*/ 130119 w 8165245"/>
              <a:gd name="connsiteY1" fmla="*/ 10757 h 5127505"/>
              <a:gd name="connsiteX2" fmla="*/ 6847487 w 8165245"/>
              <a:gd name="connsiteY2" fmla="*/ 0 h 5127505"/>
              <a:gd name="connsiteX3" fmla="*/ 7191946 w 8165245"/>
              <a:gd name="connsiteY3" fmla="*/ 251713 h 5127505"/>
              <a:gd name="connsiteX4" fmla="*/ 7180240 w 8165245"/>
              <a:gd name="connsiteY4" fmla="*/ 2871610 h 5127505"/>
              <a:gd name="connsiteX5" fmla="*/ 8164728 w 8165245"/>
              <a:gd name="connsiteY5" fmla="*/ 3971009 h 5127505"/>
              <a:gd name="connsiteX6" fmla="*/ 8161763 w 8165245"/>
              <a:gd name="connsiteY6" fmla="*/ 4997386 h 5127505"/>
              <a:gd name="connsiteX7" fmla="*/ 8031644 w 8165245"/>
              <a:gd name="connsiteY7" fmla="*/ 5127505 h 5127505"/>
              <a:gd name="connsiteX8" fmla="*/ 130119 w 8165245"/>
              <a:gd name="connsiteY8" fmla="*/ 5127505 h 5127505"/>
              <a:gd name="connsiteX9" fmla="*/ 0 w 8165245"/>
              <a:gd name="connsiteY9" fmla="*/ 4997386 h 5127505"/>
              <a:gd name="connsiteX10" fmla="*/ 0 w 8165245"/>
              <a:gd name="connsiteY10" fmla="*/ 140876 h 5127505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8164728 w 8165245"/>
              <a:gd name="connsiteY5" fmla="*/ 4057982 h 5214478"/>
              <a:gd name="connsiteX6" fmla="*/ 8161763 w 8165245"/>
              <a:gd name="connsiteY6" fmla="*/ 5084359 h 5214478"/>
              <a:gd name="connsiteX7" fmla="*/ 8031644 w 8165245"/>
              <a:gd name="connsiteY7" fmla="*/ 5214478 h 5214478"/>
              <a:gd name="connsiteX8" fmla="*/ 130119 w 8165245"/>
              <a:gd name="connsiteY8" fmla="*/ 5214478 h 5214478"/>
              <a:gd name="connsiteX9" fmla="*/ 0 w 8165245"/>
              <a:gd name="connsiteY9" fmla="*/ 5084359 h 5214478"/>
              <a:gd name="connsiteX10" fmla="*/ 0 w 8165245"/>
              <a:gd name="connsiteY10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8164728 w 8165245"/>
              <a:gd name="connsiteY5" fmla="*/ 4057982 h 5214478"/>
              <a:gd name="connsiteX6" fmla="*/ 8161763 w 8165245"/>
              <a:gd name="connsiteY6" fmla="*/ 5084359 h 5214478"/>
              <a:gd name="connsiteX7" fmla="*/ 8031644 w 8165245"/>
              <a:gd name="connsiteY7" fmla="*/ 5214478 h 5214478"/>
              <a:gd name="connsiteX8" fmla="*/ 130119 w 8165245"/>
              <a:gd name="connsiteY8" fmla="*/ 5214478 h 5214478"/>
              <a:gd name="connsiteX9" fmla="*/ 0 w 8165245"/>
              <a:gd name="connsiteY9" fmla="*/ 5084359 h 5214478"/>
              <a:gd name="connsiteX10" fmla="*/ 0 w 8165245"/>
              <a:gd name="connsiteY10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8164728 w 8165245"/>
              <a:gd name="connsiteY5" fmla="*/ 4057982 h 5214478"/>
              <a:gd name="connsiteX6" fmla="*/ 8161763 w 8165245"/>
              <a:gd name="connsiteY6" fmla="*/ 5084359 h 5214478"/>
              <a:gd name="connsiteX7" fmla="*/ 8031644 w 8165245"/>
              <a:gd name="connsiteY7" fmla="*/ 5214478 h 5214478"/>
              <a:gd name="connsiteX8" fmla="*/ 130119 w 8165245"/>
              <a:gd name="connsiteY8" fmla="*/ 5214478 h 5214478"/>
              <a:gd name="connsiteX9" fmla="*/ 0 w 8165245"/>
              <a:gd name="connsiteY9" fmla="*/ 5084359 h 5214478"/>
              <a:gd name="connsiteX10" fmla="*/ 0 w 8165245"/>
              <a:gd name="connsiteY10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472489 w 8165245"/>
              <a:gd name="connsiteY5" fmla="*/ 3817403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472489 w 8165245"/>
              <a:gd name="connsiteY5" fmla="*/ 3817403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84337"/>
              <a:gd name="connsiteY0" fmla="*/ 227849 h 5214478"/>
              <a:gd name="connsiteX1" fmla="*/ 130119 w 8184337"/>
              <a:gd name="connsiteY1" fmla="*/ 97730 h 5214478"/>
              <a:gd name="connsiteX2" fmla="*/ 6847487 w 8184337"/>
              <a:gd name="connsiteY2" fmla="*/ 86973 h 5214478"/>
              <a:gd name="connsiteX3" fmla="*/ 7191946 w 8184337"/>
              <a:gd name="connsiteY3" fmla="*/ 338686 h 5214478"/>
              <a:gd name="connsiteX4" fmla="*/ 7174862 w 8184337"/>
              <a:gd name="connsiteY4" fmla="*/ 3539496 h 5214478"/>
              <a:gd name="connsiteX5" fmla="*/ 7730672 w 8184337"/>
              <a:gd name="connsiteY5" fmla="*/ 3833539 h 5214478"/>
              <a:gd name="connsiteX6" fmla="*/ 8164728 w 8184337"/>
              <a:gd name="connsiteY6" fmla="*/ 4057982 h 5214478"/>
              <a:gd name="connsiteX7" fmla="*/ 8161763 w 8184337"/>
              <a:gd name="connsiteY7" fmla="*/ 5084359 h 5214478"/>
              <a:gd name="connsiteX8" fmla="*/ 8031644 w 8184337"/>
              <a:gd name="connsiteY8" fmla="*/ 5214478 h 5214478"/>
              <a:gd name="connsiteX9" fmla="*/ 130119 w 8184337"/>
              <a:gd name="connsiteY9" fmla="*/ 5214478 h 5214478"/>
              <a:gd name="connsiteX10" fmla="*/ 0 w 8184337"/>
              <a:gd name="connsiteY10" fmla="*/ 5084359 h 5214478"/>
              <a:gd name="connsiteX11" fmla="*/ 0 w 8184337"/>
              <a:gd name="connsiteY11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730672 w 8165245"/>
              <a:gd name="connsiteY5" fmla="*/ 3833539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730672 w 8165245"/>
              <a:gd name="connsiteY5" fmla="*/ 3833539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66441"/>
              <a:gd name="connsiteY0" fmla="*/ 227849 h 5214478"/>
              <a:gd name="connsiteX1" fmla="*/ 130119 w 8166441"/>
              <a:gd name="connsiteY1" fmla="*/ 97730 h 5214478"/>
              <a:gd name="connsiteX2" fmla="*/ 6847487 w 8166441"/>
              <a:gd name="connsiteY2" fmla="*/ 86973 h 5214478"/>
              <a:gd name="connsiteX3" fmla="*/ 7191946 w 8166441"/>
              <a:gd name="connsiteY3" fmla="*/ 338686 h 5214478"/>
              <a:gd name="connsiteX4" fmla="*/ 7174862 w 8166441"/>
              <a:gd name="connsiteY4" fmla="*/ 3539496 h 5214478"/>
              <a:gd name="connsiteX5" fmla="*/ 7730672 w 8166441"/>
              <a:gd name="connsiteY5" fmla="*/ 3833539 h 5214478"/>
              <a:gd name="connsiteX6" fmla="*/ 8164728 w 8166441"/>
              <a:gd name="connsiteY6" fmla="*/ 4057982 h 5214478"/>
              <a:gd name="connsiteX7" fmla="*/ 8161763 w 8166441"/>
              <a:gd name="connsiteY7" fmla="*/ 5084359 h 5214478"/>
              <a:gd name="connsiteX8" fmla="*/ 8031644 w 8166441"/>
              <a:gd name="connsiteY8" fmla="*/ 5214478 h 5214478"/>
              <a:gd name="connsiteX9" fmla="*/ 130119 w 8166441"/>
              <a:gd name="connsiteY9" fmla="*/ 5214478 h 5214478"/>
              <a:gd name="connsiteX10" fmla="*/ 0 w 8166441"/>
              <a:gd name="connsiteY10" fmla="*/ 5084359 h 5214478"/>
              <a:gd name="connsiteX11" fmla="*/ 0 w 8166441"/>
              <a:gd name="connsiteY11" fmla="*/ 227849 h 5214478"/>
              <a:gd name="connsiteX0" fmla="*/ 0 w 8166441"/>
              <a:gd name="connsiteY0" fmla="*/ 227849 h 5214478"/>
              <a:gd name="connsiteX1" fmla="*/ 130119 w 8166441"/>
              <a:gd name="connsiteY1" fmla="*/ 97730 h 5214478"/>
              <a:gd name="connsiteX2" fmla="*/ 6847487 w 8166441"/>
              <a:gd name="connsiteY2" fmla="*/ 86973 h 5214478"/>
              <a:gd name="connsiteX3" fmla="*/ 7191946 w 8166441"/>
              <a:gd name="connsiteY3" fmla="*/ 338686 h 5214478"/>
              <a:gd name="connsiteX4" fmla="*/ 7174862 w 8166441"/>
              <a:gd name="connsiteY4" fmla="*/ 3539496 h 5214478"/>
              <a:gd name="connsiteX5" fmla="*/ 7730672 w 8166441"/>
              <a:gd name="connsiteY5" fmla="*/ 3833539 h 5214478"/>
              <a:gd name="connsiteX6" fmla="*/ 8164728 w 8166441"/>
              <a:gd name="connsiteY6" fmla="*/ 4057982 h 5214478"/>
              <a:gd name="connsiteX7" fmla="*/ 8161763 w 8166441"/>
              <a:gd name="connsiteY7" fmla="*/ 5084359 h 5214478"/>
              <a:gd name="connsiteX8" fmla="*/ 8031644 w 8166441"/>
              <a:gd name="connsiteY8" fmla="*/ 5214478 h 5214478"/>
              <a:gd name="connsiteX9" fmla="*/ 130119 w 8166441"/>
              <a:gd name="connsiteY9" fmla="*/ 5214478 h 5214478"/>
              <a:gd name="connsiteX10" fmla="*/ 0 w 8166441"/>
              <a:gd name="connsiteY10" fmla="*/ 5084359 h 5214478"/>
              <a:gd name="connsiteX11" fmla="*/ 0 w 8166441"/>
              <a:gd name="connsiteY11" fmla="*/ 227849 h 5214478"/>
              <a:gd name="connsiteX0" fmla="*/ 0 w 8166441"/>
              <a:gd name="connsiteY0" fmla="*/ 227849 h 5214478"/>
              <a:gd name="connsiteX1" fmla="*/ 130119 w 8166441"/>
              <a:gd name="connsiteY1" fmla="*/ 97730 h 5214478"/>
              <a:gd name="connsiteX2" fmla="*/ 6847487 w 8166441"/>
              <a:gd name="connsiteY2" fmla="*/ 86973 h 5214478"/>
              <a:gd name="connsiteX3" fmla="*/ 7191946 w 8166441"/>
              <a:gd name="connsiteY3" fmla="*/ 338686 h 5214478"/>
              <a:gd name="connsiteX4" fmla="*/ 7174862 w 8166441"/>
              <a:gd name="connsiteY4" fmla="*/ 3539496 h 5214478"/>
              <a:gd name="connsiteX5" fmla="*/ 7730672 w 8166441"/>
              <a:gd name="connsiteY5" fmla="*/ 3833539 h 5214478"/>
              <a:gd name="connsiteX6" fmla="*/ 8164728 w 8166441"/>
              <a:gd name="connsiteY6" fmla="*/ 4057982 h 5214478"/>
              <a:gd name="connsiteX7" fmla="*/ 8161763 w 8166441"/>
              <a:gd name="connsiteY7" fmla="*/ 5084359 h 5214478"/>
              <a:gd name="connsiteX8" fmla="*/ 8031644 w 8166441"/>
              <a:gd name="connsiteY8" fmla="*/ 5214478 h 5214478"/>
              <a:gd name="connsiteX9" fmla="*/ 130119 w 8166441"/>
              <a:gd name="connsiteY9" fmla="*/ 5214478 h 5214478"/>
              <a:gd name="connsiteX10" fmla="*/ 0 w 8166441"/>
              <a:gd name="connsiteY10" fmla="*/ 5084359 h 5214478"/>
              <a:gd name="connsiteX11" fmla="*/ 0 w 8166441"/>
              <a:gd name="connsiteY11" fmla="*/ 227849 h 5214478"/>
              <a:gd name="connsiteX0" fmla="*/ 0 w 8166441"/>
              <a:gd name="connsiteY0" fmla="*/ 171995 h 5158624"/>
              <a:gd name="connsiteX1" fmla="*/ 130119 w 8166441"/>
              <a:gd name="connsiteY1" fmla="*/ 41876 h 5158624"/>
              <a:gd name="connsiteX2" fmla="*/ 6847487 w 8166441"/>
              <a:gd name="connsiteY2" fmla="*/ 31119 h 5158624"/>
              <a:gd name="connsiteX3" fmla="*/ 7197324 w 8166441"/>
              <a:gd name="connsiteY3" fmla="*/ 487228 h 5158624"/>
              <a:gd name="connsiteX4" fmla="*/ 7174862 w 8166441"/>
              <a:gd name="connsiteY4" fmla="*/ 3483642 h 5158624"/>
              <a:gd name="connsiteX5" fmla="*/ 7730672 w 8166441"/>
              <a:gd name="connsiteY5" fmla="*/ 3777685 h 5158624"/>
              <a:gd name="connsiteX6" fmla="*/ 8164728 w 8166441"/>
              <a:gd name="connsiteY6" fmla="*/ 4002128 h 5158624"/>
              <a:gd name="connsiteX7" fmla="*/ 8161763 w 8166441"/>
              <a:gd name="connsiteY7" fmla="*/ 5028505 h 5158624"/>
              <a:gd name="connsiteX8" fmla="*/ 8031644 w 8166441"/>
              <a:gd name="connsiteY8" fmla="*/ 5158624 h 5158624"/>
              <a:gd name="connsiteX9" fmla="*/ 130119 w 8166441"/>
              <a:gd name="connsiteY9" fmla="*/ 5158624 h 5158624"/>
              <a:gd name="connsiteX10" fmla="*/ 0 w 8166441"/>
              <a:gd name="connsiteY10" fmla="*/ 5028505 h 5158624"/>
              <a:gd name="connsiteX11" fmla="*/ 0 w 8166441"/>
              <a:gd name="connsiteY11" fmla="*/ 171995 h 5158624"/>
              <a:gd name="connsiteX0" fmla="*/ 0 w 8166441"/>
              <a:gd name="connsiteY0" fmla="*/ 171995 h 5158624"/>
              <a:gd name="connsiteX1" fmla="*/ 130119 w 8166441"/>
              <a:gd name="connsiteY1" fmla="*/ 41876 h 5158624"/>
              <a:gd name="connsiteX2" fmla="*/ 6847487 w 8166441"/>
              <a:gd name="connsiteY2" fmla="*/ 31119 h 5158624"/>
              <a:gd name="connsiteX3" fmla="*/ 7197324 w 8166441"/>
              <a:gd name="connsiteY3" fmla="*/ 487228 h 5158624"/>
              <a:gd name="connsiteX4" fmla="*/ 7174862 w 8166441"/>
              <a:gd name="connsiteY4" fmla="*/ 3483642 h 5158624"/>
              <a:gd name="connsiteX5" fmla="*/ 7730672 w 8166441"/>
              <a:gd name="connsiteY5" fmla="*/ 3777685 h 5158624"/>
              <a:gd name="connsiteX6" fmla="*/ 8164728 w 8166441"/>
              <a:gd name="connsiteY6" fmla="*/ 4002128 h 5158624"/>
              <a:gd name="connsiteX7" fmla="*/ 8161763 w 8166441"/>
              <a:gd name="connsiteY7" fmla="*/ 5028505 h 5158624"/>
              <a:gd name="connsiteX8" fmla="*/ 8031644 w 8166441"/>
              <a:gd name="connsiteY8" fmla="*/ 5158624 h 5158624"/>
              <a:gd name="connsiteX9" fmla="*/ 130119 w 8166441"/>
              <a:gd name="connsiteY9" fmla="*/ 5158624 h 5158624"/>
              <a:gd name="connsiteX10" fmla="*/ 0 w 8166441"/>
              <a:gd name="connsiteY10" fmla="*/ 5028505 h 5158624"/>
              <a:gd name="connsiteX11" fmla="*/ 0 w 8166441"/>
              <a:gd name="connsiteY11" fmla="*/ 171995 h 5158624"/>
              <a:gd name="connsiteX0" fmla="*/ 0 w 8166441"/>
              <a:gd name="connsiteY0" fmla="*/ 140885 h 5127514"/>
              <a:gd name="connsiteX1" fmla="*/ 130119 w 8166441"/>
              <a:gd name="connsiteY1" fmla="*/ 10766 h 5127514"/>
              <a:gd name="connsiteX2" fmla="*/ 6847487 w 8166441"/>
              <a:gd name="connsiteY2" fmla="*/ 9 h 5127514"/>
              <a:gd name="connsiteX3" fmla="*/ 7197324 w 8166441"/>
              <a:gd name="connsiteY3" fmla="*/ 456118 h 5127514"/>
              <a:gd name="connsiteX4" fmla="*/ 7174862 w 8166441"/>
              <a:gd name="connsiteY4" fmla="*/ 3452532 h 5127514"/>
              <a:gd name="connsiteX5" fmla="*/ 7730672 w 8166441"/>
              <a:gd name="connsiteY5" fmla="*/ 3746575 h 5127514"/>
              <a:gd name="connsiteX6" fmla="*/ 8164728 w 8166441"/>
              <a:gd name="connsiteY6" fmla="*/ 3971018 h 5127514"/>
              <a:gd name="connsiteX7" fmla="*/ 8161763 w 8166441"/>
              <a:gd name="connsiteY7" fmla="*/ 4997395 h 5127514"/>
              <a:gd name="connsiteX8" fmla="*/ 8031644 w 8166441"/>
              <a:gd name="connsiteY8" fmla="*/ 5127514 h 5127514"/>
              <a:gd name="connsiteX9" fmla="*/ 130119 w 8166441"/>
              <a:gd name="connsiteY9" fmla="*/ 5127514 h 5127514"/>
              <a:gd name="connsiteX10" fmla="*/ 0 w 8166441"/>
              <a:gd name="connsiteY10" fmla="*/ 4997395 h 5127514"/>
              <a:gd name="connsiteX11" fmla="*/ 0 w 8166441"/>
              <a:gd name="connsiteY11" fmla="*/ 140885 h 5127514"/>
              <a:gd name="connsiteX0" fmla="*/ 0 w 8166441"/>
              <a:gd name="connsiteY0" fmla="*/ 138538 h 5125167"/>
              <a:gd name="connsiteX1" fmla="*/ 130119 w 8166441"/>
              <a:gd name="connsiteY1" fmla="*/ 8419 h 5125167"/>
              <a:gd name="connsiteX2" fmla="*/ 6777562 w 8166441"/>
              <a:gd name="connsiteY2" fmla="*/ 13799 h 5125167"/>
              <a:gd name="connsiteX3" fmla="*/ 7197324 w 8166441"/>
              <a:gd name="connsiteY3" fmla="*/ 453771 h 5125167"/>
              <a:gd name="connsiteX4" fmla="*/ 7174862 w 8166441"/>
              <a:gd name="connsiteY4" fmla="*/ 3450185 h 5125167"/>
              <a:gd name="connsiteX5" fmla="*/ 7730672 w 8166441"/>
              <a:gd name="connsiteY5" fmla="*/ 3744228 h 5125167"/>
              <a:gd name="connsiteX6" fmla="*/ 8164728 w 8166441"/>
              <a:gd name="connsiteY6" fmla="*/ 3968671 h 5125167"/>
              <a:gd name="connsiteX7" fmla="*/ 8161763 w 8166441"/>
              <a:gd name="connsiteY7" fmla="*/ 4995048 h 5125167"/>
              <a:gd name="connsiteX8" fmla="*/ 8031644 w 8166441"/>
              <a:gd name="connsiteY8" fmla="*/ 5125167 h 5125167"/>
              <a:gd name="connsiteX9" fmla="*/ 130119 w 8166441"/>
              <a:gd name="connsiteY9" fmla="*/ 5125167 h 5125167"/>
              <a:gd name="connsiteX10" fmla="*/ 0 w 8166441"/>
              <a:gd name="connsiteY10" fmla="*/ 4995048 h 5125167"/>
              <a:gd name="connsiteX11" fmla="*/ 0 w 8166441"/>
              <a:gd name="connsiteY11" fmla="*/ 138538 h 5125167"/>
              <a:gd name="connsiteX0" fmla="*/ 0 w 8166441"/>
              <a:gd name="connsiteY0" fmla="*/ 138538 h 5125167"/>
              <a:gd name="connsiteX1" fmla="*/ 130119 w 8166441"/>
              <a:gd name="connsiteY1" fmla="*/ 8419 h 5125167"/>
              <a:gd name="connsiteX2" fmla="*/ 6820593 w 8166441"/>
              <a:gd name="connsiteY2" fmla="*/ 13799 h 5125167"/>
              <a:gd name="connsiteX3" fmla="*/ 7197324 w 8166441"/>
              <a:gd name="connsiteY3" fmla="*/ 453771 h 5125167"/>
              <a:gd name="connsiteX4" fmla="*/ 7174862 w 8166441"/>
              <a:gd name="connsiteY4" fmla="*/ 3450185 h 5125167"/>
              <a:gd name="connsiteX5" fmla="*/ 7730672 w 8166441"/>
              <a:gd name="connsiteY5" fmla="*/ 3744228 h 5125167"/>
              <a:gd name="connsiteX6" fmla="*/ 8164728 w 8166441"/>
              <a:gd name="connsiteY6" fmla="*/ 3968671 h 5125167"/>
              <a:gd name="connsiteX7" fmla="*/ 8161763 w 8166441"/>
              <a:gd name="connsiteY7" fmla="*/ 4995048 h 5125167"/>
              <a:gd name="connsiteX8" fmla="*/ 8031644 w 8166441"/>
              <a:gd name="connsiteY8" fmla="*/ 5125167 h 5125167"/>
              <a:gd name="connsiteX9" fmla="*/ 130119 w 8166441"/>
              <a:gd name="connsiteY9" fmla="*/ 5125167 h 5125167"/>
              <a:gd name="connsiteX10" fmla="*/ 0 w 8166441"/>
              <a:gd name="connsiteY10" fmla="*/ 4995048 h 5125167"/>
              <a:gd name="connsiteX11" fmla="*/ 0 w 8166441"/>
              <a:gd name="connsiteY11" fmla="*/ 138538 h 5125167"/>
              <a:gd name="connsiteX0" fmla="*/ 0 w 8166441"/>
              <a:gd name="connsiteY0" fmla="*/ 136152 h 5122781"/>
              <a:gd name="connsiteX1" fmla="*/ 130119 w 8166441"/>
              <a:gd name="connsiteY1" fmla="*/ 6033 h 5122781"/>
              <a:gd name="connsiteX2" fmla="*/ 6820593 w 8166441"/>
              <a:gd name="connsiteY2" fmla="*/ 11413 h 5122781"/>
              <a:gd name="connsiteX3" fmla="*/ 7197324 w 8166441"/>
              <a:gd name="connsiteY3" fmla="*/ 451385 h 5122781"/>
              <a:gd name="connsiteX4" fmla="*/ 7174862 w 8166441"/>
              <a:gd name="connsiteY4" fmla="*/ 3447799 h 5122781"/>
              <a:gd name="connsiteX5" fmla="*/ 7730672 w 8166441"/>
              <a:gd name="connsiteY5" fmla="*/ 3741842 h 5122781"/>
              <a:gd name="connsiteX6" fmla="*/ 8164728 w 8166441"/>
              <a:gd name="connsiteY6" fmla="*/ 3966285 h 5122781"/>
              <a:gd name="connsiteX7" fmla="*/ 8161763 w 8166441"/>
              <a:gd name="connsiteY7" fmla="*/ 4992662 h 5122781"/>
              <a:gd name="connsiteX8" fmla="*/ 8031644 w 8166441"/>
              <a:gd name="connsiteY8" fmla="*/ 5122781 h 5122781"/>
              <a:gd name="connsiteX9" fmla="*/ 130119 w 8166441"/>
              <a:gd name="connsiteY9" fmla="*/ 5122781 h 5122781"/>
              <a:gd name="connsiteX10" fmla="*/ 0 w 8166441"/>
              <a:gd name="connsiteY10" fmla="*/ 4992662 h 5122781"/>
              <a:gd name="connsiteX11" fmla="*/ 0 w 8166441"/>
              <a:gd name="connsiteY11" fmla="*/ 136152 h 5122781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820593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820593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74862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74862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696880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696880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90998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90998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42106 h 5128735"/>
              <a:gd name="connsiteX1" fmla="*/ 130119 w 8166441"/>
              <a:gd name="connsiteY1" fmla="*/ 11987 h 5128735"/>
              <a:gd name="connsiteX2" fmla="*/ 6696880 w 8166441"/>
              <a:gd name="connsiteY2" fmla="*/ 17367 h 5128735"/>
              <a:gd name="connsiteX3" fmla="*/ 7197324 w 8166441"/>
              <a:gd name="connsiteY3" fmla="*/ 457339 h 5128735"/>
              <a:gd name="connsiteX4" fmla="*/ 7190998 w 8166441"/>
              <a:gd name="connsiteY4" fmla="*/ 3453753 h 5128735"/>
              <a:gd name="connsiteX5" fmla="*/ 7730672 w 8166441"/>
              <a:gd name="connsiteY5" fmla="*/ 3747796 h 5128735"/>
              <a:gd name="connsiteX6" fmla="*/ 8164728 w 8166441"/>
              <a:gd name="connsiteY6" fmla="*/ 3972239 h 5128735"/>
              <a:gd name="connsiteX7" fmla="*/ 8161763 w 8166441"/>
              <a:gd name="connsiteY7" fmla="*/ 4998616 h 5128735"/>
              <a:gd name="connsiteX8" fmla="*/ 8031644 w 8166441"/>
              <a:gd name="connsiteY8" fmla="*/ 5128735 h 5128735"/>
              <a:gd name="connsiteX9" fmla="*/ 130119 w 8166441"/>
              <a:gd name="connsiteY9" fmla="*/ 5128735 h 5128735"/>
              <a:gd name="connsiteX10" fmla="*/ 0 w 8166441"/>
              <a:gd name="connsiteY10" fmla="*/ 4998616 h 5128735"/>
              <a:gd name="connsiteX11" fmla="*/ 0 w 8166441"/>
              <a:gd name="connsiteY11" fmla="*/ 142106 h 5128735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696880 w 8166441"/>
              <a:gd name="connsiteY2" fmla="*/ 5380 h 5116748"/>
              <a:gd name="connsiteX3" fmla="*/ 7197324 w 8166441"/>
              <a:gd name="connsiteY3" fmla="*/ 445352 h 5116748"/>
              <a:gd name="connsiteX4" fmla="*/ 7190998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2213 h 5118842"/>
              <a:gd name="connsiteX1" fmla="*/ 130119 w 8166441"/>
              <a:gd name="connsiteY1" fmla="*/ 2094 h 5118842"/>
              <a:gd name="connsiteX2" fmla="*/ 6696880 w 8166441"/>
              <a:gd name="connsiteY2" fmla="*/ 7474 h 5118842"/>
              <a:gd name="connsiteX3" fmla="*/ 7197324 w 8166441"/>
              <a:gd name="connsiteY3" fmla="*/ 447446 h 5118842"/>
              <a:gd name="connsiteX4" fmla="*/ 7190998 w 8166441"/>
              <a:gd name="connsiteY4" fmla="*/ 3320147 h 5118842"/>
              <a:gd name="connsiteX5" fmla="*/ 7730672 w 8166441"/>
              <a:gd name="connsiteY5" fmla="*/ 3737903 h 5118842"/>
              <a:gd name="connsiteX6" fmla="*/ 8164728 w 8166441"/>
              <a:gd name="connsiteY6" fmla="*/ 3962346 h 5118842"/>
              <a:gd name="connsiteX7" fmla="*/ 8161763 w 8166441"/>
              <a:gd name="connsiteY7" fmla="*/ 4988723 h 5118842"/>
              <a:gd name="connsiteX8" fmla="*/ 8031644 w 8166441"/>
              <a:gd name="connsiteY8" fmla="*/ 5118842 h 5118842"/>
              <a:gd name="connsiteX9" fmla="*/ 130119 w 8166441"/>
              <a:gd name="connsiteY9" fmla="*/ 5118842 h 5118842"/>
              <a:gd name="connsiteX10" fmla="*/ 0 w 8166441"/>
              <a:gd name="connsiteY10" fmla="*/ 4988723 h 5118842"/>
              <a:gd name="connsiteX11" fmla="*/ 0 w 8166441"/>
              <a:gd name="connsiteY11" fmla="*/ 132213 h 5118842"/>
              <a:gd name="connsiteX0" fmla="*/ 0 w 8165658"/>
              <a:gd name="connsiteY0" fmla="*/ 132213 h 5118842"/>
              <a:gd name="connsiteX1" fmla="*/ 130119 w 8165658"/>
              <a:gd name="connsiteY1" fmla="*/ 2094 h 5118842"/>
              <a:gd name="connsiteX2" fmla="*/ 6696880 w 8165658"/>
              <a:gd name="connsiteY2" fmla="*/ 7474 h 5118842"/>
              <a:gd name="connsiteX3" fmla="*/ 7197324 w 8165658"/>
              <a:gd name="connsiteY3" fmla="*/ 447446 h 5118842"/>
              <a:gd name="connsiteX4" fmla="*/ 7190998 w 8165658"/>
              <a:gd name="connsiteY4" fmla="*/ 3320147 h 5118842"/>
              <a:gd name="connsiteX5" fmla="*/ 7730672 w 8165658"/>
              <a:gd name="connsiteY5" fmla="*/ 3737903 h 5118842"/>
              <a:gd name="connsiteX6" fmla="*/ 8164728 w 8165658"/>
              <a:gd name="connsiteY6" fmla="*/ 3962346 h 5118842"/>
              <a:gd name="connsiteX7" fmla="*/ 8161763 w 8165658"/>
              <a:gd name="connsiteY7" fmla="*/ 4988723 h 5118842"/>
              <a:gd name="connsiteX8" fmla="*/ 8031644 w 8165658"/>
              <a:gd name="connsiteY8" fmla="*/ 5118842 h 5118842"/>
              <a:gd name="connsiteX9" fmla="*/ 130119 w 8165658"/>
              <a:gd name="connsiteY9" fmla="*/ 5118842 h 5118842"/>
              <a:gd name="connsiteX10" fmla="*/ 0 w 8165658"/>
              <a:gd name="connsiteY10" fmla="*/ 4988723 h 5118842"/>
              <a:gd name="connsiteX11" fmla="*/ 0 w 8165658"/>
              <a:gd name="connsiteY11" fmla="*/ 132213 h 5118842"/>
              <a:gd name="connsiteX0" fmla="*/ 0 w 8165658"/>
              <a:gd name="connsiteY0" fmla="*/ 130119 h 5116748"/>
              <a:gd name="connsiteX1" fmla="*/ 130119 w 8165658"/>
              <a:gd name="connsiteY1" fmla="*/ 0 h 5116748"/>
              <a:gd name="connsiteX2" fmla="*/ 6696880 w 8165658"/>
              <a:gd name="connsiteY2" fmla="*/ 5380 h 5116748"/>
              <a:gd name="connsiteX3" fmla="*/ 7197324 w 8165658"/>
              <a:gd name="connsiteY3" fmla="*/ 445352 h 5116748"/>
              <a:gd name="connsiteX4" fmla="*/ 7190998 w 8165658"/>
              <a:gd name="connsiteY4" fmla="*/ 3318053 h 5116748"/>
              <a:gd name="connsiteX5" fmla="*/ 7730672 w 8165658"/>
              <a:gd name="connsiteY5" fmla="*/ 3735809 h 5116748"/>
              <a:gd name="connsiteX6" fmla="*/ 8164728 w 8165658"/>
              <a:gd name="connsiteY6" fmla="*/ 3960252 h 5116748"/>
              <a:gd name="connsiteX7" fmla="*/ 8161763 w 8165658"/>
              <a:gd name="connsiteY7" fmla="*/ 4986629 h 5116748"/>
              <a:gd name="connsiteX8" fmla="*/ 8031644 w 8165658"/>
              <a:gd name="connsiteY8" fmla="*/ 5116748 h 5116748"/>
              <a:gd name="connsiteX9" fmla="*/ 130119 w 8165658"/>
              <a:gd name="connsiteY9" fmla="*/ 5116748 h 5116748"/>
              <a:gd name="connsiteX10" fmla="*/ 0 w 8165658"/>
              <a:gd name="connsiteY10" fmla="*/ 4986629 h 5116748"/>
              <a:gd name="connsiteX11" fmla="*/ 0 w 8165658"/>
              <a:gd name="connsiteY11" fmla="*/ 130119 h 511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65658" h="5116748">
                <a:moveTo>
                  <a:pt x="0" y="130119"/>
                </a:moveTo>
                <a:cubicBezTo>
                  <a:pt x="0" y="58256"/>
                  <a:pt x="58256" y="0"/>
                  <a:pt x="130119" y="0"/>
                </a:cubicBezTo>
                <a:lnTo>
                  <a:pt x="6696880" y="5380"/>
                </a:lnTo>
                <a:cubicBezTo>
                  <a:pt x="7073302" y="9681"/>
                  <a:pt x="7201032" y="-15320"/>
                  <a:pt x="7197324" y="445352"/>
                </a:cubicBezTo>
                <a:cubicBezTo>
                  <a:pt x="7193616" y="906024"/>
                  <a:pt x="7181893" y="2738267"/>
                  <a:pt x="7190998" y="3318053"/>
                </a:cubicBezTo>
                <a:cubicBezTo>
                  <a:pt x="7178588" y="3709580"/>
                  <a:pt x="7463496" y="3735456"/>
                  <a:pt x="7730672" y="3735809"/>
                </a:cubicBezTo>
                <a:cubicBezTo>
                  <a:pt x="8030121" y="3725404"/>
                  <a:pt x="8178941" y="3684547"/>
                  <a:pt x="8164728" y="3960252"/>
                </a:cubicBezTo>
                <a:cubicBezTo>
                  <a:pt x="8167326" y="4479879"/>
                  <a:pt x="8159165" y="4467002"/>
                  <a:pt x="8161763" y="4986629"/>
                </a:cubicBezTo>
                <a:cubicBezTo>
                  <a:pt x="8161763" y="5058492"/>
                  <a:pt x="8103507" y="5116748"/>
                  <a:pt x="8031644" y="5116748"/>
                </a:cubicBezTo>
                <a:lnTo>
                  <a:pt x="130119" y="5116748"/>
                </a:lnTo>
                <a:cubicBezTo>
                  <a:pt x="58256" y="5116748"/>
                  <a:pt x="0" y="5058492"/>
                  <a:pt x="0" y="4986629"/>
                </a:cubicBezTo>
                <a:lnTo>
                  <a:pt x="0" y="130119"/>
                </a:lnTo>
                <a:close/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12886" r="16402" b="12886"/>
          <a:stretch/>
        </p:blipFill>
        <p:spPr>
          <a:xfrm>
            <a:off x="1013118" y="5084882"/>
            <a:ext cx="426201" cy="47916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8" t="15036" r="17965" b="15230"/>
          <a:stretch/>
        </p:blipFill>
        <p:spPr>
          <a:xfrm>
            <a:off x="1003417" y="4322259"/>
            <a:ext cx="428501" cy="4593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72" y="3509895"/>
            <a:ext cx="490088" cy="543997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2678942" y="3509895"/>
            <a:ext cx="133780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678942" y="4282030"/>
            <a:ext cx="133780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 Calc</a:t>
            </a:r>
            <a:endParaRPr lang="pt-BR" sz="14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678941" y="5054165"/>
            <a:ext cx="133780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News-letter Srv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479760" y="1962006"/>
            <a:ext cx="1737171" cy="538919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       Auth Module</a:t>
            </a:r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130" y="2047315"/>
            <a:ext cx="388761" cy="368300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5031829" y="1962005"/>
            <a:ext cx="1044327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App</a:t>
            </a:r>
            <a:b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Front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67" y="1902369"/>
            <a:ext cx="655855" cy="65585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11" y="1988488"/>
            <a:ext cx="471372" cy="4713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23" y="1945544"/>
            <a:ext cx="563548" cy="563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05" y="5051982"/>
            <a:ext cx="548792" cy="54879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45" y="5392026"/>
            <a:ext cx="297204" cy="2972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461894" y="3708536"/>
            <a:ext cx="1612491" cy="300537"/>
            <a:chOff x="5446616" y="3517107"/>
            <a:chExt cx="1612491" cy="30053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616" y="3517107"/>
              <a:ext cx="300537" cy="30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620859" y="3556034"/>
              <a:ext cx="1438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accent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Elastic Beanstalk</a:t>
              </a: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01" y="4170285"/>
            <a:ext cx="301078" cy="311460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2767825" y="4282029"/>
            <a:ext cx="1248919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 Calc</a:t>
            </a:r>
            <a:endParaRPr lang="pt-BR" sz="14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850501" y="4282028"/>
            <a:ext cx="116624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 Calc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/>
          <p:cNvCxnSpPr>
            <a:stCxn id="31" idx="3"/>
            <a:endCxn id="33" idx="1"/>
          </p:cNvCxnSpPr>
          <p:nvPr/>
        </p:nvCxnSpPr>
        <p:spPr>
          <a:xfrm flipV="1">
            <a:off x="1455960" y="3779355"/>
            <a:ext cx="1222982" cy="253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9" idx="3"/>
            <a:endCxn id="35" idx="1"/>
          </p:cNvCxnSpPr>
          <p:nvPr/>
        </p:nvCxnSpPr>
        <p:spPr>
          <a:xfrm flipV="1">
            <a:off x="1431918" y="4551490"/>
            <a:ext cx="1247024" cy="46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546988" y="5719502"/>
            <a:ext cx="9284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Mail Service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030902" y="2552248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9" name="Straight Arrow Connector 78"/>
          <p:cNvCxnSpPr>
            <a:stCxn id="42" idx="3"/>
            <a:endCxn id="44" idx="1"/>
          </p:cNvCxnSpPr>
          <p:nvPr/>
        </p:nvCxnSpPr>
        <p:spPr>
          <a:xfrm flipV="1">
            <a:off x="4216931" y="2231465"/>
            <a:ext cx="814898" cy="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45" idx="1"/>
          </p:cNvCxnSpPr>
          <p:nvPr/>
        </p:nvCxnSpPr>
        <p:spPr>
          <a:xfrm flipV="1">
            <a:off x="6127772" y="2230297"/>
            <a:ext cx="352495" cy="116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5" idx="3"/>
            <a:endCxn id="47" idx="1"/>
          </p:cNvCxnSpPr>
          <p:nvPr/>
        </p:nvCxnSpPr>
        <p:spPr>
          <a:xfrm flipV="1">
            <a:off x="7136122" y="2227318"/>
            <a:ext cx="844801" cy="29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t="25388" r="12114" b="24243"/>
          <a:stretch/>
        </p:blipFill>
        <p:spPr>
          <a:xfrm>
            <a:off x="413086" y="1005891"/>
            <a:ext cx="542109" cy="359848"/>
          </a:xfrm>
          <a:prstGeom prst="rect">
            <a:avLst/>
          </a:prstGeom>
        </p:spPr>
      </p:pic>
      <p:cxnSp>
        <p:nvCxnSpPr>
          <p:cNvPr id="94" name="Straight Arrow Connector 93"/>
          <p:cNvCxnSpPr>
            <a:stCxn id="36" idx="3"/>
            <a:endCxn id="4" idx="1"/>
          </p:cNvCxnSpPr>
          <p:nvPr/>
        </p:nvCxnSpPr>
        <p:spPr>
          <a:xfrm>
            <a:off x="4016744" y="5323625"/>
            <a:ext cx="3697161" cy="27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36" idx="1"/>
          </p:cNvCxnSpPr>
          <p:nvPr/>
        </p:nvCxnSpPr>
        <p:spPr>
          <a:xfrm>
            <a:off x="1430448" y="4644428"/>
            <a:ext cx="1248493" cy="6791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1430448" y="3905908"/>
            <a:ext cx="1214218" cy="55745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1448554" y="4032482"/>
            <a:ext cx="1238883" cy="112799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1291102" y="2544024"/>
            <a:ext cx="2022466" cy="179716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33" idx="0"/>
          </p:cNvCxnSpPr>
          <p:nvPr/>
        </p:nvCxnSpPr>
        <p:spPr>
          <a:xfrm flipV="1">
            <a:off x="3347844" y="2544024"/>
            <a:ext cx="0" cy="96587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3" idx="3"/>
            <a:endCxn id="39" idx="1"/>
          </p:cNvCxnSpPr>
          <p:nvPr/>
        </p:nvCxnSpPr>
        <p:spPr>
          <a:xfrm>
            <a:off x="4016745" y="3779355"/>
            <a:ext cx="522349" cy="0"/>
          </a:xfrm>
          <a:prstGeom prst="line">
            <a:avLst/>
          </a:prstGeom>
          <a:ln w="31750">
            <a:solidFill>
              <a:schemeClr val="accent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840349" y="2092065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Portal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 flipH="1" flipV="1">
            <a:off x="3380367" y="2543787"/>
            <a:ext cx="908412" cy="96815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5308375" y="3211416"/>
            <a:ext cx="1730" cy="28434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5031830" y="2839849"/>
            <a:ext cx="1044326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App</a:t>
            </a:r>
            <a:b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Front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11" y="2866332"/>
            <a:ext cx="471372" cy="471372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4263523" y="3509895"/>
            <a:ext cx="1160248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4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357815" y="3509895"/>
            <a:ext cx="1065955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4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452109" y="3509895"/>
            <a:ext cx="971661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4215950" y="2257678"/>
            <a:ext cx="801112" cy="6959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4393975" y="2257678"/>
            <a:ext cx="623088" cy="123808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55" idx="3"/>
            <a:endCxn id="45" idx="2"/>
          </p:cNvCxnSpPr>
          <p:nvPr/>
        </p:nvCxnSpPr>
        <p:spPr>
          <a:xfrm flipV="1">
            <a:off x="6076156" y="2558224"/>
            <a:ext cx="732039" cy="55108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41" idx="2"/>
          </p:cNvCxnSpPr>
          <p:nvPr/>
        </p:nvCxnSpPr>
        <p:spPr>
          <a:xfrm rot="16200000" flipH="1">
            <a:off x="5748444" y="3238309"/>
            <a:ext cx="1154956" cy="277596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5379795" y="2512723"/>
            <a:ext cx="380433" cy="302285"/>
            <a:chOff x="5370832" y="2442914"/>
            <a:chExt cx="380433" cy="302285"/>
          </a:xfrm>
        </p:grpSpPr>
        <p:grpSp>
          <p:nvGrpSpPr>
            <p:cNvPr id="95" name="Group 94"/>
            <p:cNvGrpSpPr/>
            <p:nvPr/>
          </p:nvGrpSpPr>
          <p:grpSpPr>
            <a:xfrm>
              <a:off x="5370832" y="2524938"/>
              <a:ext cx="380433" cy="136093"/>
              <a:chOff x="5546283" y="2552247"/>
              <a:chExt cx="380433" cy="126686"/>
            </a:xfrm>
          </p:grpSpPr>
          <p:sp>
            <p:nvSpPr>
              <p:cNvPr id="91" name="Right Arrow 90"/>
              <p:cNvSpPr/>
              <p:nvPr/>
            </p:nvSpPr>
            <p:spPr>
              <a:xfrm>
                <a:off x="5546283" y="2552248"/>
                <a:ext cx="170776" cy="126685"/>
              </a:xfrm>
              <a:prstGeom prst="rightArrow">
                <a:avLst/>
              </a:prstGeom>
              <a:solidFill>
                <a:srgbClr val="F5853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ight Arrow 102"/>
              <p:cNvSpPr/>
              <p:nvPr/>
            </p:nvSpPr>
            <p:spPr>
              <a:xfrm rot="10800000">
                <a:off x="5755940" y="2552247"/>
                <a:ext cx="170776" cy="126685"/>
              </a:xfrm>
              <a:prstGeom prst="rightArrow">
                <a:avLst/>
              </a:prstGeom>
              <a:solidFill>
                <a:srgbClr val="F5853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Right Arrow 109"/>
            <p:cNvSpPr/>
            <p:nvPr/>
          </p:nvSpPr>
          <p:spPr>
            <a:xfrm rot="16200000">
              <a:off x="5504034" y="2431883"/>
              <a:ext cx="114030" cy="136092"/>
            </a:xfrm>
            <a:prstGeom prst="rightArrow">
              <a:avLst>
                <a:gd name="adj1" fmla="val 32881"/>
                <a:gd name="adj2" fmla="val 56420"/>
              </a:avLst>
            </a:prstGeom>
            <a:solidFill>
              <a:srgbClr val="F5853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Arrow 111"/>
            <p:cNvSpPr/>
            <p:nvPr/>
          </p:nvSpPr>
          <p:spPr>
            <a:xfrm rot="5400000">
              <a:off x="5504033" y="2620138"/>
              <a:ext cx="114030" cy="136092"/>
            </a:xfrm>
            <a:prstGeom prst="rightArrow">
              <a:avLst>
                <a:gd name="adj1" fmla="val 32881"/>
                <a:gd name="adj2" fmla="val 56420"/>
              </a:avLst>
            </a:prstGeom>
            <a:solidFill>
              <a:srgbClr val="F5853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0" t="28776" r="26596" b="28955"/>
          <a:stretch/>
        </p:blipFill>
        <p:spPr>
          <a:xfrm>
            <a:off x="920166" y="2837097"/>
            <a:ext cx="612103" cy="547183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3"/>
          </p:cNvCxnSpPr>
          <p:nvPr/>
        </p:nvCxnSpPr>
        <p:spPr>
          <a:xfrm flipH="1" flipV="1">
            <a:off x="1532269" y="3110689"/>
            <a:ext cx="1146673" cy="66866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16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Vídeo Flow</a:t>
            </a:r>
            <a:endParaRPr lang="pt-BR" sz="3200" dirty="0"/>
          </a:p>
        </p:txBody>
      </p:sp>
      <p:sp>
        <p:nvSpPr>
          <p:cNvPr id="60" name="Rounded Rectangle 59"/>
          <p:cNvSpPr/>
          <p:nvPr/>
        </p:nvSpPr>
        <p:spPr>
          <a:xfrm>
            <a:off x="439580" y="2077294"/>
            <a:ext cx="9318374" cy="1762824"/>
          </a:xfrm>
          <a:prstGeom prst="roundRect">
            <a:avLst>
              <a:gd name="adj" fmla="val 4373"/>
            </a:avLst>
          </a:prstGeom>
          <a:solidFill>
            <a:schemeClr val="tx2">
              <a:lumMod val="60000"/>
              <a:lumOff val="40000"/>
              <a:alpha val="1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2" y="2365497"/>
            <a:ext cx="563548" cy="563548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913791" y="2946075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062704" y="2378938"/>
            <a:ext cx="1044326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App</a:t>
            </a:r>
            <a:b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Front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85" y="2405421"/>
            <a:ext cx="471372" cy="471372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3742375" y="2378938"/>
            <a:ext cx="971661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12886" r="16402" b="12886"/>
          <a:stretch/>
        </p:blipFill>
        <p:spPr>
          <a:xfrm>
            <a:off x="5349381" y="2313245"/>
            <a:ext cx="578279" cy="65013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35" y="2391022"/>
            <a:ext cx="469578" cy="48577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11" y="2370020"/>
            <a:ext cx="547837" cy="547837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3206524" y="2638313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1539599" y="2638313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817801" y="2638313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6045440" y="2647271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7253550" y="2641107"/>
            <a:ext cx="432124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177774" y="2929045"/>
            <a:ext cx="9701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 Bucket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600196" y="2917857"/>
            <a:ext cx="11015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Elemental</a:t>
            </a:r>
            <a:b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Media </a:t>
            </a:r>
            <a:r>
              <a:rPr lang="pt-BR" sz="11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Convert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39580" y="3886300"/>
            <a:ext cx="9318374" cy="1762824"/>
          </a:xfrm>
          <a:prstGeom prst="roundRect">
            <a:avLst>
              <a:gd name="adj" fmla="val 4373"/>
            </a:avLst>
          </a:prstGeom>
          <a:solidFill>
            <a:srgbClr val="6DC24B">
              <a:alpha val="1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ounded Rectangle 83"/>
          <p:cNvSpPr/>
          <p:nvPr/>
        </p:nvSpPr>
        <p:spPr>
          <a:xfrm>
            <a:off x="7363442" y="3544282"/>
            <a:ext cx="1549102" cy="591671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Elemental </a:t>
            </a:r>
            <a:b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Media </a:t>
            </a:r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30" y="3633386"/>
            <a:ext cx="388187" cy="430887"/>
          </a:xfrm>
          <a:prstGeom prst="rect">
            <a:avLst/>
          </a:prstGeom>
        </p:spPr>
      </p:pic>
      <p:cxnSp>
        <p:nvCxnSpPr>
          <p:cNvPr id="87" name="Straight Arrow Connector 86"/>
          <p:cNvCxnSpPr/>
          <p:nvPr/>
        </p:nvCxnSpPr>
        <p:spPr>
          <a:xfrm>
            <a:off x="8150989" y="3320354"/>
            <a:ext cx="790" cy="18565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3" y="4485938"/>
            <a:ext cx="563548" cy="563548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>
          <a:xfrm>
            <a:off x="3485400" y="4510567"/>
            <a:ext cx="1044326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App</a:t>
            </a:r>
            <a:b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Front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81" y="4537050"/>
            <a:ext cx="471372" cy="4713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16" y="4485938"/>
            <a:ext cx="599638" cy="599638"/>
          </a:xfrm>
          <a:prstGeom prst="rect">
            <a:avLst/>
          </a:prstGeom>
        </p:spPr>
      </p:pic>
      <p:cxnSp>
        <p:nvCxnSpPr>
          <p:cNvPr id="95" name="Straight Arrow Connector 94"/>
          <p:cNvCxnSpPr/>
          <p:nvPr/>
        </p:nvCxnSpPr>
        <p:spPr>
          <a:xfrm flipH="1">
            <a:off x="4663484" y="4775200"/>
            <a:ext cx="1445216" cy="48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4" idx="2"/>
          </p:cNvCxnSpPr>
          <p:nvPr/>
        </p:nvCxnSpPr>
        <p:spPr>
          <a:xfrm rot="5400000">
            <a:off x="7204588" y="3846620"/>
            <a:ext cx="644073" cy="1222739"/>
          </a:xfrm>
          <a:prstGeom prst="bentConnector2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762099" y="4789943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Demand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1771672" y="4785757"/>
            <a:ext cx="1445216" cy="482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818283" y="3432593"/>
            <a:ext cx="104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UPLOAD</a:t>
            </a:r>
            <a:endParaRPr lang="pt-BR" sz="1400" b="1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43683" y="3965386"/>
            <a:ext cx="104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WATCH</a:t>
            </a:r>
            <a:endParaRPr lang="pt-BR" sz="1400" b="1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8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Administrative</a:t>
            </a:r>
            <a:endParaRPr lang="pt-BR" sz="3200" dirty="0"/>
          </a:p>
        </p:txBody>
      </p:sp>
      <p:sp>
        <p:nvSpPr>
          <p:cNvPr id="25" name="Rounded Rectangle 24"/>
          <p:cNvSpPr/>
          <p:nvPr/>
        </p:nvSpPr>
        <p:spPr>
          <a:xfrm>
            <a:off x="1955672" y="1491955"/>
            <a:ext cx="5419688" cy="4504468"/>
          </a:xfrm>
          <a:prstGeom prst="roundRect">
            <a:avLst>
              <a:gd name="adj" fmla="val 2864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t="12886" r="16402" b="12886"/>
          <a:stretch/>
        </p:blipFill>
        <p:spPr>
          <a:xfrm>
            <a:off x="1013118" y="5084882"/>
            <a:ext cx="426201" cy="47916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8" t="15036" r="17965" b="15230"/>
          <a:stretch/>
        </p:blipFill>
        <p:spPr>
          <a:xfrm>
            <a:off x="1003417" y="4322259"/>
            <a:ext cx="428501" cy="4593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72" y="3509895"/>
            <a:ext cx="490088" cy="543997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3694942" y="3509895"/>
            <a:ext cx="133780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Back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678941" y="5054165"/>
            <a:ext cx="1337803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News-letter Srv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479760" y="1962006"/>
            <a:ext cx="1737171" cy="538919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       Auth Module</a:t>
            </a:r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130" y="2047315"/>
            <a:ext cx="388761" cy="368300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4555841" y="1962005"/>
            <a:ext cx="1607875" cy="53891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Admin Front</a:t>
            </a:r>
            <a:endParaRPr lang="pt-BR" sz="1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1" y="1902369"/>
            <a:ext cx="655855" cy="65585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23" y="1988488"/>
            <a:ext cx="471372" cy="4713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52" y="1945544"/>
            <a:ext cx="563548" cy="563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05" y="5051982"/>
            <a:ext cx="548792" cy="54879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45" y="5392026"/>
            <a:ext cx="297204" cy="2972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093858" y="3650112"/>
            <a:ext cx="1612491" cy="300537"/>
            <a:chOff x="5078580" y="3458683"/>
            <a:chExt cx="1612491" cy="30053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580" y="3458683"/>
              <a:ext cx="300537" cy="30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252823" y="3497610"/>
              <a:ext cx="1438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accent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Elastic Beanstalk</a:t>
              </a:r>
            </a:p>
          </p:txBody>
        </p:sp>
      </p:grpSp>
      <p:cxnSp>
        <p:nvCxnSpPr>
          <p:cNvPr id="8" name="Straight Arrow Connector 7"/>
          <p:cNvCxnSpPr>
            <a:stCxn id="31" idx="3"/>
          </p:cNvCxnSpPr>
          <p:nvPr/>
        </p:nvCxnSpPr>
        <p:spPr>
          <a:xfrm flipV="1">
            <a:off x="1455960" y="3749040"/>
            <a:ext cx="2190882" cy="32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546988" y="5719502"/>
            <a:ext cx="9284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Mail Service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011431" y="2552248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pt-BR" sz="11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9" name="Straight Arrow Connector 78"/>
          <p:cNvCxnSpPr>
            <a:stCxn id="42" idx="3"/>
            <a:endCxn id="44" idx="1"/>
          </p:cNvCxnSpPr>
          <p:nvPr/>
        </p:nvCxnSpPr>
        <p:spPr>
          <a:xfrm flipV="1">
            <a:off x="4216931" y="2231465"/>
            <a:ext cx="338910" cy="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4" idx="3"/>
            <a:endCxn id="45" idx="1"/>
          </p:cNvCxnSpPr>
          <p:nvPr/>
        </p:nvCxnSpPr>
        <p:spPr>
          <a:xfrm flipV="1">
            <a:off x="6163716" y="2230297"/>
            <a:ext cx="352495" cy="116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5" idx="3"/>
            <a:endCxn id="47" idx="1"/>
          </p:cNvCxnSpPr>
          <p:nvPr/>
        </p:nvCxnSpPr>
        <p:spPr>
          <a:xfrm flipV="1">
            <a:off x="7172066" y="2227318"/>
            <a:ext cx="789386" cy="29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6" idx="3"/>
            <a:endCxn id="4" idx="1"/>
          </p:cNvCxnSpPr>
          <p:nvPr/>
        </p:nvCxnSpPr>
        <p:spPr>
          <a:xfrm>
            <a:off x="4016744" y="5323625"/>
            <a:ext cx="3697161" cy="27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36" idx="1"/>
          </p:cNvCxnSpPr>
          <p:nvPr/>
        </p:nvCxnSpPr>
        <p:spPr>
          <a:xfrm>
            <a:off x="1430448" y="4644428"/>
            <a:ext cx="1248493" cy="6791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1454119" y="3835102"/>
            <a:ext cx="2198102" cy="66553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1448554" y="3922143"/>
            <a:ext cx="2197544" cy="123833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1405054" y="2544024"/>
            <a:ext cx="1908514" cy="180941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 flipV="1">
            <a:off x="3347844" y="2544025"/>
            <a:ext cx="1036266" cy="91315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4421688" y="2514600"/>
            <a:ext cx="912312" cy="955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33" idx="2"/>
          </p:cNvCxnSpPr>
          <p:nvPr/>
        </p:nvCxnSpPr>
        <p:spPr>
          <a:xfrm rot="16200000" flipH="1">
            <a:off x="5461397" y="2951260"/>
            <a:ext cx="1154956" cy="3350063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21"/>
          <p:cNvSpPr/>
          <p:nvPr/>
        </p:nvSpPr>
        <p:spPr>
          <a:xfrm>
            <a:off x="477412" y="1185815"/>
            <a:ext cx="8165658" cy="5116748"/>
          </a:xfrm>
          <a:custGeom>
            <a:avLst/>
            <a:gdLst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8031644 w 8161763"/>
              <a:gd name="connsiteY2" fmla="*/ 0 h 5116748"/>
              <a:gd name="connsiteX3" fmla="*/ 8161763 w 8161763"/>
              <a:gd name="connsiteY3" fmla="*/ 130119 h 5116748"/>
              <a:gd name="connsiteX4" fmla="*/ 8161763 w 8161763"/>
              <a:gd name="connsiteY4" fmla="*/ 4986629 h 5116748"/>
              <a:gd name="connsiteX5" fmla="*/ 8031644 w 8161763"/>
              <a:gd name="connsiteY5" fmla="*/ 5116748 h 5116748"/>
              <a:gd name="connsiteX6" fmla="*/ 130119 w 8161763"/>
              <a:gd name="connsiteY6" fmla="*/ 5116748 h 5116748"/>
              <a:gd name="connsiteX7" fmla="*/ 0 w 8161763"/>
              <a:gd name="connsiteY7" fmla="*/ 4986629 h 5116748"/>
              <a:gd name="connsiteX8" fmla="*/ 0 w 8161763"/>
              <a:gd name="connsiteY8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8181679 w 8181679"/>
              <a:gd name="connsiteY4" fmla="*/ 3233785 h 5116748"/>
              <a:gd name="connsiteX5" fmla="*/ 8161763 w 8181679"/>
              <a:gd name="connsiteY5" fmla="*/ 4986629 h 5116748"/>
              <a:gd name="connsiteX6" fmla="*/ 8031644 w 8181679"/>
              <a:gd name="connsiteY6" fmla="*/ 5116748 h 5116748"/>
              <a:gd name="connsiteX7" fmla="*/ 130119 w 8181679"/>
              <a:gd name="connsiteY7" fmla="*/ 5116748 h 5116748"/>
              <a:gd name="connsiteX8" fmla="*/ 0 w 8181679"/>
              <a:gd name="connsiteY8" fmla="*/ 4986629 h 5116748"/>
              <a:gd name="connsiteX9" fmla="*/ 0 w 8181679"/>
              <a:gd name="connsiteY9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8153970 w 8181679"/>
              <a:gd name="connsiteY4" fmla="*/ 2651894 h 5116748"/>
              <a:gd name="connsiteX5" fmla="*/ 8181679 w 8181679"/>
              <a:gd name="connsiteY5" fmla="*/ 3233785 h 5116748"/>
              <a:gd name="connsiteX6" fmla="*/ 8161763 w 8181679"/>
              <a:gd name="connsiteY6" fmla="*/ 4986629 h 5116748"/>
              <a:gd name="connsiteX7" fmla="*/ 8031644 w 8181679"/>
              <a:gd name="connsiteY7" fmla="*/ 5116748 h 5116748"/>
              <a:gd name="connsiteX8" fmla="*/ 130119 w 8181679"/>
              <a:gd name="connsiteY8" fmla="*/ 5116748 h 5116748"/>
              <a:gd name="connsiteX9" fmla="*/ 0 w 8181679"/>
              <a:gd name="connsiteY9" fmla="*/ 4986629 h 5116748"/>
              <a:gd name="connsiteX10" fmla="*/ 0 w 8181679"/>
              <a:gd name="connsiteY10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7142588 w 8181679"/>
              <a:gd name="connsiteY4" fmla="*/ 3081385 h 5116748"/>
              <a:gd name="connsiteX5" fmla="*/ 8181679 w 8181679"/>
              <a:gd name="connsiteY5" fmla="*/ 3233785 h 5116748"/>
              <a:gd name="connsiteX6" fmla="*/ 8161763 w 8181679"/>
              <a:gd name="connsiteY6" fmla="*/ 4986629 h 5116748"/>
              <a:gd name="connsiteX7" fmla="*/ 8031644 w 8181679"/>
              <a:gd name="connsiteY7" fmla="*/ 5116748 h 5116748"/>
              <a:gd name="connsiteX8" fmla="*/ 130119 w 8181679"/>
              <a:gd name="connsiteY8" fmla="*/ 5116748 h 5116748"/>
              <a:gd name="connsiteX9" fmla="*/ 0 w 8181679"/>
              <a:gd name="connsiteY9" fmla="*/ 4986629 h 5116748"/>
              <a:gd name="connsiteX10" fmla="*/ 0 w 8181679"/>
              <a:gd name="connsiteY10" fmla="*/ 130119 h 5116748"/>
              <a:gd name="connsiteX0" fmla="*/ 0 w 8181679"/>
              <a:gd name="connsiteY0" fmla="*/ 130119 h 5116748"/>
              <a:gd name="connsiteX1" fmla="*/ 130119 w 8181679"/>
              <a:gd name="connsiteY1" fmla="*/ 0 h 5116748"/>
              <a:gd name="connsiteX2" fmla="*/ 8031644 w 8181679"/>
              <a:gd name="connsiteY2" fmla="*/ 0 h 5116748"/>
              <a:gd name="connsiteX3" fmla="*/ 8161763 w 8181679"/>
              <a:gd name="connsiteY3" fmla="*/ 130119 h 5116748"/>
              <a:gd name="connsiteX4" fmla="*/ 7142588 w 8181679"/>
              <a:gd name="connsiteY4" fmla="*/ 3081385 h 5116748"/>
              <a:gd name="connsiteX5" fmla="*/ 8181679 w 8181679"/>
              <a:gd name="connsiteY5" fmla="*/ 3233785 h 5116748"/>
              <a:gd name="connsiteX6" fmla="*/ 8161763 w 8181679"/>
              <a:gd name="connsiteY6" fmla="*/ 4986629 h 5116748"/>
              <a:gd name="connsiteX7" fmla="*/ 8031644 w 8181679"/>
              <a:gd name="connsiteY7" fmla="*/ 5116748 h 5116748"/>
              <a:gd name="connsiteX8" fmla="*/ 130119 w 8181679"/>
              <a:gd name="connsiteY8" fmla="*/ 5116748 h 5116748"/>
              <a:gd name="connsiteX9" fmla="*/ 0 w 8181679"/>
              <a:gd name="connsiteY9" fmla="*/ 4986629 h 5116748"/>
              <a:gd name="connsiteX10" fmla="*/ 0 w 8181679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8031644 w 8161763"/>
              <a:gd name="connsiteY2" fmla="*/ 0 h 5116748"/>
              <a:gd name="connsiteX3" fmla="*/ 8161763 w 8161763"/>
              <a:gd name="connsiteY3" fmla="*/ 130119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8031644 w 8161763"/>
              <a:gd name="connsiteY2" fmla="*/ 0 h 5116748"/>
              <a:gd name="connsiteX3" fmla="*/ 8161763 w 8161763"/>
              <a:gd name="connsiteY3" fmla="*/ 130119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8161763 w 8161763"/>
              <a:gd name="connsiteY3" fmla="*/ 130119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7233509 w 8161763"/>
              <a:gd name="connsiteY3" fmla="*/ 379501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7178091 w 8161763"/>
              <a:gd name="connsiteY3" fmla="*/ 393356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30119 h 5116748"/>
              <a:gd name="connsiteX1" fmla="*/ 130119 w 8161763"/>
              <a:gd name="connsiteY1" fmla="*/ 0 h 5116748"/>
              <a:gd name="connsiteX2" fmla="*/ 7089535 w 8161763"/>
              <a:gd name="connsiteY2" fmla="*/ 0 h 5116748"/>
              <a:gd name="connsiteX3" fmla="*/ 7191946 w 8161763"/>
              <a:gd name="connsiteY3" fmla="*/ 240956 h 5116748"/>
              <a:gd name="connsiteX4" fmla="*/ 7142588 w 8161763"/>
              <a:gd name="connsiteY4" fmla="*/ 3081385 h 5116748"/>
              <a:gd name="connsiteX5" fmla="*/ 8153970 w 8161763"/>
              <a:gd name="connsiteY5" fmla="*/ 3427749 h 5116748"/>
              <a:gd name="connsiteX6" fmla="*/ 8161763 w 8161763"/>
              <a:gd name="connsiteY6" fmla="*/ 4986629 h 5116748"/>
              <a:gd name="connsiteX7" fmla="*/ 8031644 w 8161763"/>
              <a:gd name="connsiteY7" fmla="*/ 5116748 h 5116748"/>
              <a:gd name="connsiteX8" fmla="*/ 130119 w 8161763"/>
              <a:gd name="connsiteY8" fmla="*/ 5116748 h 5116748"/>
              <a:gd name="connsiteX9" fmla="*/ 0 w 8161763"/>
              <a:gd name="connsiteY9" fmla="*/ 4986629 h 5116748"/>
              <a:gd name="connsiteX10" fmla="*/ 0 w 8161763"/>
              <a:gd name="connsiteY10" fmla="*/ 130119 h 5116748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42588 w 8161763"/>
              <a:gd name="connsiteY4" fmla="*/ 3092142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42588 w 8161763"/>
              <a:gd name="connsiteY4" fmla="*/ 3092142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80240 w 8161763"/>
              <a:gd name="connsiteY4" fmla="*/ 2871610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80240 w 8161763"/>
              <a:gd name="connsiteY4" fmla="*/ 2871610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1763"/>
              <a:gd name="connsiteY0" fmla="*/ 140876 h 5127505"/>
              <a:gd name="connsiteX1" fmla="*/ 130119 w 8161763"/>
              <a:gd name="connsiteY1" fmla="*/ 10757 h 5127505"/>
              <a:gd name="connsiteX2" fmla="*/ 6847487 w 8161763"/>
              <a:gd name="connsiteY2" fmla="*/ 0 h 5127505"/>
              <a:gd name="connsiteX3" fmla="*/ 7191946 w 8161763"/>
              <a:gd name="connsiteY3" fmla="*/ 251713 h 5127505"/>
              <a:gd name="connsiteX4" fmla="*/ 7180240 w 8161763"/>
              <a:gd name="connsiteY4" fmla="*/ 2871610 h 5127505"/>
              <a:gd name="connsiteX5" fmla="*/ 8153970 w 8161763"/>
              <a:gd name="connsiteY5" fmla="*/ 3438506 h 5127505"/>
              <a:gd name="connsiteX6" fmla="*/ 8161763 w 8161763"/>
              <a:gd name="connsiteY6" fmla="*/ 4997386 h 5127505"/>
              <a:gd name="connsiteX7" fmla="*/ 8031644 w 8161763"/>
              <a:gd name="connsiteY7" fmla="*/ 5127505 h 5127505"/>
              <a:gd name="connsiteX8" fmla="*/ 130119 w 8161763"/>
              <a:gd name="connsiteY8" fmla="*/ 5127505 h 5127505"/>
              <a:gd name="connsiteX9" fmla="*/ 0 w 8161763"/>
              <a:gd name="connsiteY9" fmla="*/ 4997386 h 5127505"/>
              <a:gd name="connsiteX10" fmla="*/ 0 w 8161763"/>
              <a:gd name="connsiteY10" fmla="*/ 140876 h 5127505"/>
              <a:gd name="connsiteX0" fmla="*/ 0 w 8165245"/>
              <a:gd name="connsiteY0" fmla="*/ 140876 h 5127505"/>
              <a:gd name="connsiteX1" fmla="*/ 130119 w 8165245"/>
              <a:gd name="connsiteY1" fmla="*/ 10757 h 5127505"/>
              <a:gd name="connsiteX2" fmla="*/ 6847487 w 8165245"/>
              <a:gd name="connsiteY2" fmla="*/ 0 h 5127505"/>
              <a:gd name="connsiteX3" fmla="*/ 7191946 w 8165245"/>
              <a:gd name="connsiteY3" fmla="*/ 251713 h 5127505"/>
              <a:gd name="connsiteX4" fmla="*/ 7180240 w 8165245"/>
              <a:gd name="connsiteY4" fmla="*/ 2871610 h 5127505"/>
              <a:gd name="connsiteX5" fmla="*/ 8164728 w 8165245"/>
              <a:gd name="connsiteY5" fmla="*/ 3971009 h 5127505"/>
              <a:gd name="connsiteX6" fmla="*/ 8161763 w 8165245"/>
              <a:gd name="connsiteY6" fmla="*/ 4997386 h 5127505"/>
              <a:gd name="connsiteX7" fmla="*/ 8031644 w 8165245"/>
              <a:gd name="connsiteY7" fmla="*/ 5127505 h 5127505"/>
              <a:gd name="connsiteX8" fmla="*/ 130119 w 8165245"/>
              <a:gd name="connsiteY8" fmla="*/ 5127505 h 5127505"/>
              <a:gd name="connsiteX9" fmla="*/ 0 w 8165245"/>
              <a:gd name="connsiteY9" fmla="*/ 4997386 h 5127505"/>
              <a:gd name="connsiteX10" fmla="*/ 0 w 8165245"/>
              <a:gd name="connsiteY10" fmla="*/ 140876 h 5127505"/>
              <a:gd name="connsiteX0" fmla="*/ 0 w 8165245"/>
              <a:gd name="connsiteY0" fmla="*/ 140876 h 5127505"/>
              <a:gd name="connsiteX1" fmla="*/ 130119 w 8165245"/>
              <a:gd name="connsiteY1" fmla="*/ 10757 h 5127505"/>
              <a:gd name="connsiteX2" fmla="*/ 6847487 w 8165245"/>
              <a:gd name="connsiteY2" fmla="*/ 0 h 5127505"/>
              <a:gd name="connsiteX3" fmla="*/ 7191946 w 8165245"/>
              <a:gd name="connsiteY3" fmla="*/ 251713 h 5127505"/>
              <a:gd name="connsiteX4" fmla="*/ 7180240 w 8165245"/>
              <a:gd name="connsiteY4" fmla="*/ 2871610 h 5127505"/>
              <a:gd name="connsiteX5" fmla="*/ 8164728 w 8165245"/>
              <a:gd name="connsiteY5" fmla="*/ 3971009 h 5127505"/>
              <a:gd name="connsiteX6" fmla="*/ 8161763 w 8165245"/>
              <a:gd name="connsiteY6" fmla="*/ 4997386 h 5127505"/>
              <a:gd name="connsiteX7" fmla="*/ 8031644 w 8165245"/>
              <a:gd name="connsiteY7" fmla="*/ 5127505 h 5127505"/>
              <a:gd name="connsiteX8" fmla="*/ 130119 w 8165245"/>
              <a:gd name="connsiteY8" fmla="*/ 5127505 h 5127505"/>
              <a:gd name="connsiteX9" fmla="*/ 0 w 8165245"/>
              <a:gd name="connsiteY9" fmla="*/ 4997386 h 5127505"/>
              <a:gd name="connsiteX10" fmla="*/ 0 w 8165245"/>
              <a:gd name="connsiteY10" fmla="*/ 140876 h 5127505"/>
              <a:gd name="connsiteX0" fmla="*/ 0 w 8165245"/>
              <a:gd name="connsiteY0" fmla="*/ 140876 h 5127505"/>
              <a:gd name="connsiteX1" fmla="*/ 130119 w 8165245"/>
              <a:gd name="connsiteY1" fmla="*/ 10757 h 5127505"/>
              <a:gd name="connsiteX2" fmla="*/ 6847487 w 8165245"/>
              <a:gd name="connsiteY2" fmla="*/ 0 h 5127505"/>
              <a:gd name="connsiteX3" fmla="*/ 7191946 w 8165245"/>
              <a:gd name="connsiteY3" fmla="*/ 251713 h 5127505"/>
              <a:gd name="connsiteX4" fmla="*/ 7180240 w 8165245"/>
              <a:gd name="connsiteY4" fmla="*/ 2871610 h 5127505"/>
              <a:gd name="connsiteX5" fmla="*/ 8164728 w 8165245"/>
              <a:gd name="connsiteY5" fmla="*/ 3971009 h 5127505"/>
              <a:gd name="connsiteX6" fmla="*/ 8161763 w 8165245"/>
              <a:gd name="connsiteY6" fmla="*/ 4997386 h 5127505"/>
              <a:gd name="connsiteX7" fmla="*/ 8031644 w 8165245"/>
              <a:gd name="connsiteY7" fmla="*/ 5127505 h 5127505"/>
              <a:gd name="connsiteX8" fmla="*/ 130119 w 8165245"/>
              <a:gd name="connsiteY8" fmla="*/ 5127505 h 5127505"/>
              <a:gd name="connsiteX9" fmla="*/ 0 w 8165245"/>
              <a:gd name="connsiteY9" fmla="*/ 4997386 h 5127505"/>
              <a:gd name="connsiteX10" fmla="*/ 0 w 8165245"/>
              <a:gd name="connsiteY10" fmla="*/ 140876 h 5127505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8164728 w 8165245"/>
              <a:gd name="connsiteY5" fmla="*/ 4057982 h 5214478"/>
              <a:gd name="connsiteX6" fmla="*/ 8161763 w 8165245"/>
              <a:gd name="connsiteY6" fmla="*/ 5084359 h 5214478"/>
              <a:gd name="connsiteX7" fmla="*/ 8031644 w 8165245"/>
              <a:gd name="connsiteY7" fmla="*/ 5214478 h 5214478"/>
              <a:gd name="connsiteX8" fmla="*/ 130119 w 8165245"/>
              <a:gd name="connsiteY8" fmla="*/ 5214478 h 5214478"/>
              <a:gd name="connsiteX9" fmla="*/ 0 w 8165245"/>
              <a:gd name="connsiteY9" fmla="*/ 5084359 h 5214478"/>
              <a:gd name="connsiteX10" fmla="*/ 0 w 8165245"/>
              <a:gd name="connsiteY10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8164728 w 8165245"/>
              <a:gd name="connsiteY5" fmla="*/ 4057982 h 5214478"/>
              <a:gd name="connsiteX6" fmla="*/ 8161763 w 8165245"/>
              <a:gd name="connsiteY6" fmla="*/ 5084359 h 5214478"/>
              <a:gd name="connsiteX7" fmla="*/ 8031644 w 8165245"/>
              <a:gd name="connsiteY7" fmla="*/ 5214478 h 5214478"/>
              <a:gd name="connsiteX8" fmla="*/ 130119 w 8165245"/>
              <a:gd name="connsiteY8" fmla="*/ 5214478 h 5214478"/>
              <a:gd name="connsiteX9" fmla="*/ 0 w 8165245"/>
              <a:gd name="connsiteY9" fmla="*/ 5084359 h 5214478"/>
              <a:gd name="connsiteX10" fmla="*/ 0 w 8165245"/>
              <a:gd name="connsiteY10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8164728 w 8165245"/>
              <a:gd name="connsiteY5" fmla="*/ 4057982 h 5214478"/>
              <a:gd name="connsiteX6" fmla="*/ 8161763 w 8165245"/>
              <a:gd name="connsiteY6" fmla="*/ 5084359 h 5214478"/>
              <a:gd name="connsiteX7" fmla="*/ 8031644 w 8165245"/>
              <a:gd name="connsiteY7" fmla="*/ 5214478 h 5214478"/>
              <a:gd name="connsiteX8" fmla="*/ 130119 w 8165245"/>
              <a:gd name="connsiteY8" fmla="*/ 5214478 h 5214478"/>
              <a:gd name="connsiteX9" fmla="*/ 0 w 8165245"/>
              <a:gd name="connsiteY9" fmla="*/ 5084359 h 5214478"/>
              <a:gd name="connsiteX10" fmla="*/ 0 w 8165245"/>
              <a:gd name="connsiteY10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472489 w 8165245"/>
              <a:gd name="connsiteY5" fmla="*/ 3817403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472489 w 8165245"/>
              <a:gd name="connsiteY5" fmla="*/ 3817403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84337"/>
              <a:gd name="connsiteY0" fmla="*/ 227849 h 5214478"/>
              <a:gd name="connsiteX1" fmla="*/ 130119 w 8184337"/>
              <a:gd name="connsiteY1" fmla="*/ 97730 h 5214478"/>
              <a:gd name="connsiteX2" fmla="*/ 6847487 w 8184337"/>
              <a:gd name="connsiteY2" fmla="*/ 86973 h 5214478"/>
              <a:gd name="connsiteX3" fmla="*/ 7191946 w 8184337"/>
              <a:gd name="connsiteY3" fmla="*/ 338686 h 5214478"/>
              <a:gd name="connsiteX4" fmla="*/ 7174862 w 8184337"/>
              <a:gd name="connsiteY4" fmla="*/ 3539496 h 5214478"/>
              <a:gd name="connsiteX5" fmla="*/ 7730672 w 8184337"/>
              <a:gd name="connsiteY5" fmla="*/ 3833539 h 5214478"/>
              <a:gd name="connsiteX6" fmla="*/ 8164728 w 8184337"/>
              <a:gd name="connsiteY6" fmla="*/ 4057982 h 5214478"/>
              <a:gd name="connsiteX7" fmla="*/ 8161763 w 8184337"/>
              <a:gd name="connsiteY7" fmla="*/ 5084359 h 5214478"/>
              <a:gd name="connsiteX8" fmla="*/ 8031644 w 8184337"/>
              <a:gd name="connsiteY8" fmla="*/ 5214478 h 5214478"/>
              <a:gd name="connsiteX9" fmla="*/ 130119 w 8184337"/>
              <a:gd name="connsiteY9" fmla="*/ 5214478 h 5214478"/>
              <a:gd name="connsiteX10" fmla="*/ 0 w 8184337"/>
              <a:gd name="connsiteY10" fmla="*/ 5084359 h 5214478"/>
              <a:gd name="connsiteX11" fmla="*/ 0 w 8184337"/>
              <a:gd name="connsiteY11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730672 w 8165245"/>
              <a:gd name="connsiteY5" fmla="*/ 3833539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65245"/>
              <a:gd name="connsiteY0" fmla="*/ 227849 h 5214478"/>
              <a:gd name="connsiteX1" fmla="*/ 130119 w 8165245"/>
              <a:gd name="connsiteY1" fmla="*/ 97730 h 5214478"/>
              <a:gd name="connsiteX2" fmla="*/ 6847487 w 8165245"/>
              <a:gd name="connsiteY2" fmla="*/ 86973 h 5214478"/>
              <a:gd name="connsiteX3" fmla="*/ 7191946 w 8165245"/>
              <a:gd name="connsiteY3" fmla="*/ 338686 h 5214478"/>
              <a:gd name="connsiteX4" fmla="*/ 7174862 w 8165245"/>
              <a:gd name="connsiteY4" fmla="*/ 3539496 h 5214478"/>
              <a:gd name="connsiteX5" fmla="*/ 7730672 w 8165245"/>
              <a:gd name="connsiteY5" fmla="*/ 3833539 h 5214478"/>
              <a:gd name="connsiteX6" fmla="*/ 8164728 w 8165245"/>
              <a:gd name="connsiteY6" fmla="*/ 4057982 h 5214478"/>
              <a:gd name="connsiteX7" fmla="*/ 8161763 w 8165245"/>
              <a:gd name="connsiteY7" fmla="*/ 5084359 h 5214478"/>
              <a:gd name="connsiteX8" fmla="*/ 8031644 w 8165245"/>
              <a:gd name="connsiteY8" fmla="*/ 5214478 h 5214478"/>
              <a:gd name="connsiteX9" fmla="*/ 130119 w 8165245"/>
              <a:gd name="connsiteY9" fmla="*/ 5214478 h 5214478"/>
              <a:gd name="connsiteX10" fmla="*/ 0 w 8165245"/>
              <a:gd name="connsiteY10" fmla="*/ 5084359 h 5214478"/>
              <a:gd name="connsiteX11" fmla="*/ 0 w 8165245"/>
              <a:gd name="connsiteY11" fmla="*/ 227849 h 5214478"/>
              <a:gd name="connsiteX0" fmla="*/ 0 w 8166441"/>
              <a:gd name="connsiteY0" fmla="*/ 227849 h 5214478"/>
              <a:gd name="connsiteX1" fmla="*/ 130119 w 8166441"/>
              <a:gd name="connsiteY1" fmla="*/ 97730 h 5214478"/>
              <a:gd name="connsiteX2" fmla="*/ 6847487 w 8166441"/>
              <a:gd name="connsiteY2" fmla="*/ 86973 h 5214478"/>
              <a:gd name="connsiteX3" fmla="*/ 7191946 w 8166441"/>
              <a:gd name="connsiteY3" fmla="*/ 338686 h 5214478"/>
              <a:gd name="connsiteX4" fmla="*/ 7174862 w 8166441"/>
              <a:gd name="connsiteY4" fmla="*/ 3539496 h 5214478"/>
              <a:gd name="connsiteX5" fmla="*/ 7730672 w 8166441"/>
              <a:gd name="connsiteY5" fmla="*/ 3833539 h 5214478"/>
              <a:gd name="connsiteX6" fmla="*/ 8164728 w 8166441"/>
              <a:gd name="connsiteY6" fmla="*/ 4057982 h 5214478"/>
              <a:gd name="connsiteX7" fmla="*/ 8161763 w 8166441"/>
              <a:gd name="connsiteY7" fmla="*/ 5084359 h 5214478"/>
              <a:gd name="connsiteX8" fmla="*/ 8031644 w 8166441"/>
              <a:gd name="connsiteY8" fmla="*/ 5214478 h 5214478"/>
              <a:gd name="connsiteX9" fmla="*/ 130119 w 8166441"/>
              <a:gd name="connsiteY9" fmla="*/ 5214478 h 5214478"/>
              <a:gd name="connsiteX10" fmla="*/ 0 w 8166441"/>
              <a:gd name="connsiteY10" fmla="*/ 5084359 h 5214478"/>
              <a:gd name="connsiteX11" fmla="*/ 0 w 8166441"/>
              <a:gd name="connsiteY11" fmla="*/ 227849 h 5214478"/>
              <a:gd name="connsiteX0" fmla="*/ 0 w 8166441"/>
              <a:gd name="connsiteY0" fmla="*/ 227849 h 5214478"/>
              <a:gd name="connsiteX1" fmla="*/ 130119 w 8166441"/>
              <a:gd name="connsiteY1" fmla="*/ 97730 h 5214478"/>
              <a:gd name="connsiteX2" fmla="*/ 6847487 w 8166441"/>
              <a:gd name="connsiteY2" fmla="*/ 86973 h 5214478"/>
              <a:gd name="connsiteX3" fmla="*/ 7191946 w 8166441"/>
              <a:gd name="connsiteY3" fmla="*/ 338686 h 5214478"/>
              <a:gd name="connsiteX4" fmla="*/ 7174862 w 8166441"/>
              <a:gd name="connsiteY4" fmla="*/ 3539496 h 5214478"/>
              <a:gd name="connsiteX5" fmla="*/ 7730672 w 8166441"/>
              <a:gd name="connsiteY5" fmla="*/ 3833539 h 5214478"/>
              <a:gd name="connsiteX6" fmla="*/ 8164728 w 8166441"/>
              <a:gd name="connsiteY6" fmla="*/ 4057982 h 5214478"/>
              <a:gd name="connsiteX7" fmla="*/ 8161763 w 8166441"/>
              <a:gd name="connsiteY7" fmla="*/ 5084359 h 5214478"/>
              <a:gd name="connsiteX8" fmla="*/ 8031644 w 8166441"/>
              <a:gd name="connsiteY8" fmla="*/ 5214478 h 5214478"/>
              <a:gd name="connsiteX9" fmla="*/ 130119 w 8166441"/>
              <a:gd name="connsiteY9" fmla="*/ 5214478 h 5214478"/>
              <a:gd name="connsiteX10" fmla="*/ 0 w 8166441"/>
              <a:gd name="connsiteY10" fmla="*/ 5084359 h 5214478"/>
              <a:gd name="connsiteX11" fmla="*/ 0 w 8166441"/>
              <a:gd name="connsiteY11" fmla="*/ 227849 h 5214478"/>
              <a:gd name="connsiteX0" fmla="*/ 0 w 8166441"/>
              <a:gd name="connsiteY0" fmla="*/ 227849 h 5214478"/>
              <a:gd name="connsiteX1" fmla="*/ 130119 w 8166441"/>
              <a:gd name="connsiteY1" fmla="*/ 97730 h 5214478"/>
              <a:gd name="connsiteX2" fmla="*/ 6847487 w 8166441"/>
              <a:gd name="connsiteY2" fmla="*/ 86973 h 5214478"/>
              <a:gd name="connsiteX3" fmla="*/ 7191946 w 8166441"/>
              <a:gd name="connsiteY3" fmla="*/ 338686 h 5214478"/>
              <a:gd name="connsiteX4" fmla="*/ 7174862 w 8166441"/>
              <a:gd name="connsiteY4" fmla="*/ 3539496 h 5214478"/>
              <a:gd name="connsiteX5" fmla="*/ 7730672 w 8166441"/>
              <a:gd name="connsiteY5" fmla="*/ 3833539 h 5214478"/>
              <a:gd name="connsiteX6" fmla="*/ 8164728 w 8166441"/>
              <a:gd name="connsiteY6" fmla="*/ 4057982 h 5214478"/>
              <a:gd name="connsiteX7" fmla="*/ 8161763 w 8166441"/>
              <a:gd name="connsiteY7" fmla="*/ 5084359 h 5214478"/>
              <a:gd name="connsiteX8" fmla="*/ 8031644 w 8166441"/>
              <a:gd name="connsiteY8" fmla="*/ 5214478 h 5214478"/>
              <a:gd name="connsiteX9" fmla="*/ 130119 w 8166441"/>
              <a:gd name="connsiteY9" fmla="*/ 5214478 h 5214478"/>
              <a:gd name="connsiteX10" fmla="*/ 0 w 8166441"/>
              <a:gd name="connsiteY10" fmla="*/ 5084359 h 5214478"/>
              <a:gd name="connsiteX11" fmla="*/ 0 w 8166441"/>
              <a:gd name="connsiteY11" fmla="*/ 227849 h 5214478"/>
              <a:gd name="connsiteX0" fmla="*/ 0 w 8166441"/>
              <a:gd name="connsiteY0" fmla="*/ 171995 h 5158624"/>
              <a:gd name="connsiteX1" fmla="*/ 130119 w 8166441"/>
              <a:gd name="connsiteY1" fmla="*/ 41876 h 5158624"/>
              <a:gd name="connsiteX2" fmla="*/ 6847487 w 8166441"/>
              <a:gd name="connsiteY2" fmla="*/ 31119 h 5158624"/>
              <a:gd name="connsiteX3" fmla="*/ 7197324 w 8166441"/>
              <a:gd name="connsiteY3" fmla="*/ 487228 h 5158624"/>
              <a:gd name="connsiteX4" fmla="*/ 7174862 w 8166441"/>
              <a:gd name="connsiteY4" fmla="*/ 3483642 h 5158624"/>
              <a:gd name="connsiteX5" fmla="*/ 7730672 w 8166441"/>
              <a:gd name="connsiteY5" fmla="*/ 3777685 h 5158624"/>
              <a:gd name="connsiteX6" fmla="*/ 8164728 w 8166441"/>
              <a:gd name="connsiteY6" fmla="*/ 4002128 h 5158624"/>
              <a:gd name="connsiteX7" fmla="*/ 8161763 w 8166441"/>
              <a:gd name="connsiteY7" fmla="*/ 5028505 h 5158624"/>
              <a:gd name="connsiteX8" fmla="*/ 8031644 w 8166441"/>
              <a:gd name="connsiteY8" fmla="*/ 5158624 h 5158624"/>
              <a:gd name="connsiteX9" fmla="*/ 130119 w 8166441"/>
              <a:gd name="connsiteY9" fmla="*/ 5158624 h 5158624"/>
              <a:gd name="connsiteX10" fmla="*/ 0 w 8166441"/>
              <a:gd name="connsiteY10" fmla="*/ 5028505 h 5158624"/>
              <a:gd name="connsiteX11" fmla="*/ 0 w 8166441"/>
              <a:gd name="connsiteY11" fmla="*/ 171995 h 5158624"/>
              <a:gd name="connsiteX0" fmla="*/ 0 w 8166441"/>
              <a:gd name="connsiteY0" fmla="*/ 171995 h 5158624"/>
              <a:gd name="connsiteX1" fmla="*/ 130119 w 8166441"/>
              <a:gd name="connsiteY1" fmla="*/ 41876 h 5158624"/>
              <a:gd name="connsiteX2" fmla="*/ 6847487 w 8166441"/>
              <a:gd name="connsiteY2" fmla="*/ 31119 h 5158624"/>
              <a:gd name="connsiteX3" fmla="*/ 7197324 w 8166441"/>
              <a:gd name="connsiteY3" fmla="*/ 487228 h 5158624"/>
              <a:gd name="connsiteX4" fmla="*/ 7174862 w 8166441"/>
              <a:gd name="connsiteY4" fmla="*/ 3483642 h 5158624"/>
              <a:gd name="connsiteX5" fmla="*/ 7730672 w 8166441"/>
              <a:gd name="connsiteY5" fmla="*/ 3777685 h 5158624"/>
              <a:gd name="connsiteX6" fmla="*/ 8164728 w 8166441"/>
              <a:gd name="connsiteY6" fmla="*/ 4002128 h 5158624"/>
              <a:gd name="connsiteX7" fmla="*/ 8161763 w 8166441"/>
              <a:gd name="connsiteY7" fmla="*/ 5028505 h 5158624"/>
              <a:gd name="connsiteX8" fmla="*/ 8031644 w 8166441"/>
              <a:gd name="connsiteY8" fmla="*/ 5158624 h 5158624"/>
              <a:gd name="connsiteX9" fmla="*/ 130119 w 8166441"/>
              <a:gd name="connsiteY9" fmla="*/ 5158624 h 5158624"/>
              <a:gd name="connsiteX10" fmla="*/ 0 w 8166441"/>
              <a:gd name="connsiteY10" fmla="*/ 5028505 h 5158624"/>
              <a:gd name="connsiteX11" fmla="*/ 0 w 8166441"/>
              <a:gd name="connsiteY11" fmla="*/ 171995 h 5158624"/>
              <a:gd name="connsiteX0" fmla="*/ 0 w 8166441"/>
              <a:gd name="connsiteY0" fmla="*/ 140885 h 5127514"/>
              <a:gd name="connsiteX1" fmla="*/ 130119 w 8166441"/>
              <a:gd name="connsiteY1" fmla="*/ 10766 h 5127514"/>
              <a:gd name="connsiteX2" fmla="*/ 6847487 w 8166441"/>
              <a:gd name="connsiteY2" fmla="*/ 9 h 5127514"/>
              <a:gd name="connsiteX3" fmla="*/ 7197324 w 8166441"/>
              <a:gd name="connsiteY3" fmla="*/ 456118 h 5127514"/>
              <a:gd name="connsiteX4" fmla="*/ 7174862 w 8166441"/>
              <a:gd name="connsiteY4" fmla="*/ 3452532 h 5127514"/>
              <a:gd name="connsiteX5" fmla="*/ 7730672 w 8166441"/>
              <a:gd name="connsiteY5" fmla="*/ 3746575 h 5127514"/>
              <a:gd name="connsiteX6" fmla="*/ 8164728 w 8166441"/>
              <a:gd name="connsiteY6" fmla="*/ 3971018 h 5127514"/>
              <a:gd name="connsiteX7" fmla="*/ 8161763 w 8166441"/>
              <a:gd name="connsiteY7" fmla="*/ 4997395 h 5127514"/>
              <a:gd name="connsiteX8" fmla="*/ 8031644 w 8166441"/>
              <a:gd name="connsiteY8" fmla="*/ 5127514 h 5127514"/>
              <a:gd name="connsiteX9" fmla="*/ 130119 w 8166441"/>
              <a:gd name="connsiteY9" fmla="*/ 5127514 h 5127514"/>
              <a:gd name="connsiteX10" fmla="*/ 0 w 8166441"/>
              <a:gd name="connsiteY10" fmla="*/ 4997395 h 5127514"/>
              <a:gd name="connsiteX11" fmla="*/ 0 w 8166441"/>
              <a:gd name="connsiteY11" fmla="*/ 140885 h 5127514"/>
              <a:gd name="connsiteX0" fmla="*/ 0 w 8166441"/>
              <a:gd name="connsiteY0" fmla="*/ 138538 h 5125167"/>
              <a:gd name="connsiteX1" fmla="*/ 130119 w 8166441"/>
              <a:gd name="connsiteY1" fmla="*/ 8419 h 5125167"/>
              <a:gd name="connsiteX2" fmla="*/ 6777562 w 8166441"/>
              <a:gd name="connsiteY2" fmla="*/ 13799 h 5125167"/>
              <a:gd name="connsiteX3" fmla="*/ 7197324 w 8166441"/>
              <a:gd name="connsiteY3" fmla="*/ 453771 h 5125167"/>
              <a:gd name="connsiteX4" fmla="*/ 7174862 w 8166441"/>
              <a:gd name="connsiteY4" fmla="*/ 3450185 h 5125167"/>
              <a:gd name="connsiteX5" fmla="*/ 7730672 w 8166441"/>
              <a:gd name="connsiteY5" fmla="*/ 3744228 h 5125167"/>
              <a:gd name="connsiteX6" fmla="*/ 8164728 w 8166441"/>
              <a:gd name="connsiteY6" fmla="*/ 3968671 h 5125167"/>
              <a:gd name="connsiteX7" fmla="*/ 8161763 w 8166441"/>
              <a:gd name="connsiteY7" fmla="*/ 4995048 h 5125167"/>
              <a:gd name="connsiteX8" fmla="*/ 8031644 w 8166441"/>
              <a:gd name="connsiteY8" fmla="*/ 5125167 h 5125167"/>
              <a:gd name="connsiteX9" fmla="*/ 130119 w 8166441"/>
              <a:gd name="connsiteY9" fmla="*/ 5125167 h 5125167"/>
              <a:gd name="connsiteX10" fmla="*/ 0 w 8166441"/>
              <a:gd name="connsiteY10" fmla="*/ 4995048 h 5125167"/>
              <a:gd name="connsiteX11" fmla="*/ 0 w 8166441"/>
              <a:gd name="connsiteY11" fmla="*/ 138538 h 5125167"/>
              <a:gd name="connsiteX0" fmla="*/ 0 w 8166441"/>
              <a:gd name="connsiteY0" fmla="*/ 138538 h 5125167"/>
              <a:gd name="connsiteX1" fmla="*/ 130119 w 8166441"/>
              <a:gd name="connsiteY1" fmla="*/ 8419 h 5125167"/>
              <a:gd name="connsiteX2" fmla="*/ 6820593 w 8166441"/>
              <a:gd name="connsiteY2" fmla="*/ 13799 h 5125167"/>
              <a:gd name="connsiteX3" fmla="*/ 7197324 w 8166441"/>
              <a:gd name="connsiteY3" fmla="*/ 453771 h 5125167"/>
              <a:gd name="connsiteX4" fmla="*/ 7174862 w 8166441"/>
              <a:gd name="connsiteY4" fmla="*/ 3450185 h 5125167"/>
              <a:gd name="connsiteX5" fmla="*/ 7730672 w 8166441"/>
              <a:gd name="connsiteY5" fmla="*/ 3744228 h 5125167"/>
              <a:gd name="connsiteX6" fmla="*/ 8164728 w 8166441"/>
              <a:gd name="connsiteY6" fmla="*/ 3968671 h 5125167"/>
              <a:gd name="connsiteX7" fmla="*/ 8161763 w 8166441"/>
              <a:gd name="connsiteY7" fmla="*/ 4995048 h 5125167"/>
              <a:gd name="connsiteX8" fmla="*/ 8031644 w 8166441"/>
              <a:gd name="connsiteY8" fmla="*/ 5125167 h 5125167"/>
              <a:gd name="connsiteX9" fmla="*/ 130119 w 8166441"/>
              <a:gd name="connsiteY9" fmla="*/ 5125167 h 5125167"/>
              <a:gd name="connsiteX10" fmla="*/ 0 w 8166441"/>
              <a:gd name="connsiteY10" fmla="*/ 4995048 h 5125167"/>
              <a:gd name="connsiteX11" fmla="*/ 0 w 8166441"/>
              <a:gd name="connsiteY11" fmla="*/ 138538 h 5125167"/>
              <a:gd name="connsiteX0" fmla="*/ 0 w 8166441"/>
              <a:gd name="connsiteY0" fmla="*/ 136152 h 5122781"/>
              <a:gd name="connsiteX1" fmla="*/ 130119 w 8166441"/>
              <a:gd name="connsiteY1" fmla="*/ 6033 h 5122781"/>
              <a:gd name="connsiteX2" fmla="*/ 6820593 w 8166441"/>
              <a:gd name="connsiteY2" fmla="*/ 11413 h 5122781"/>
              <a:gd name="connsiteX3" fmla="*/ 7197324 w 8166441"/>
              <a:gd name="connsiteY3" fmla="*/ 451385 h 5122781"/>
              <a:gd name="connsiteX4" fmla="*/ 7174862 w 8166441"/>
              <a:gd name="connsiteY4" fmla="*/ 3447799 h 5122781"/>
              <a:gd name="connsiteX5" fmla="*/ 7730672 w 8166441"/>
              <a:gd name="connsiteY5" fmla="*/ 3741842 h 5122781"/>
              <a:gd name="connsiteX6" fmla="*/ 8164728 w 8166441"/>
              <a:gd name="connsiteY6" fmla="*/ 3966285 h 5122781"/>
              <a:gd name="connsiteX7" fmla="*/ 8161763 w 8166441"/>
              <a:gd name="connsiteY7" fmla="*/ 4992662 h 5122781"/>
              <a:gd name="connsiteX8" fmla="*/ 8031644 w 8166441"/>
              <a:gd name="connsiteY8" fmla="*/ 5122781 h 5122781"/>
              <a:gd name="connsiteX9" fmla="*/ 130119 w 8166441"/>
              <a:gd name="connsiteY9" fmla="*/ 5122781 h 5122781"/>
              <a:gd name="connsiteX10" fmla="*/ 0 w 8166441"/>
              <a:gd name="connsiteY10" fmla="*/ 4992662 h 5122781"/>
              <a:gd name="connsiteX11" fmla="*/ 0 w 8166441"/>
              <a:gd name="connsiteY11" fmla="*/ 136152 h 5122781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820593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820593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74862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74862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696880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696880 w 8166441"/>
              <a:gd name="connsiteY2" fmla="*/ 5380 h 5116748"/>
              <a:gd name="connsiteX3" fmla="*/ 7197324 w 8166441"/>
              <a:gd name="connsiteY3" fmla="*/ 445352 h 5116748"/>
              <a:gd name="connsiteX4" fmla="*/ 7174862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90998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36151 h 5122780"/>
              <a:gd name="connsiteX1" fmla="*/ 130119 w 8166441"/>
              <a:gd name="connsiteY1" fmla="*/ 6032 h 5122780"/>
              <a:gd name="connsiteX2" fmla="*/ 6696880 w 8166441"/>
              <a:gd name="connsiteY2" fmla="*/ 11412 h 5122780"/>
              <a:gd name="connsiteX3" fmla="*/ 7197324 w 8166441"/>
              <a:gd name="connsiteY3" fmla="*/ 451384 h 5122780"/>
              <a:gd name="connsiteX4" fmla="*/ 7190998 w 8166441"/>
              <a:gd name="connsiteY4" fmla="*/ 3447798 h 5122780"/>
              <a:gd name="connsiteX5" fmla="*/ 7730672 w 8166441"/>
              <a:gd name="connsiteY5" fmla="*/ 3741841 h 5122780"/>
              <a:gd name="connsiteX6" fmla="*/ 8164728 w 8166441"/>
              <a:gd name="connsiteY6" fmla="*/ 3966284 h 5122780"/>
              <a:gd name="connsiteX7" fmla="*/ 8161763 w 8166441"/>
              <a:gd name="connsiteY7" fmla="*/ 4992661 h 5122780"/>
              <a:gd name="connsiteX8" fmla="*/ 8031644 w 8166441"/>
              <a:gd name="connsiteY8" fmla="*/ 5122780 h 5122780"/>
              <a:gd name="connsiteX9" fmla="*/ 130119 w 8166441"/>
              <a:gd name="connsiteY9" fmla="*/ 5122780 h 5122780"/>
              <a:gd name="connsiteX10" fmla="*/ 0 w 8166441"/>
              <a:gd name="connsiteY10" fmla="*/ 4992661 h 5122780"/>
              <a:gd name="connsiteX11" fmla="*/ 0 w 8166441"/>
              <a:gd name="connsiteY11" fmla="*/ 136151 h 5122780"/>
              <a:gd name="connsiteX0" fmla="*/ 0 w 8166441"/>
              <a:gd name="connsiteY0" fmla="*/ 142106 h 5128735"/>
              <a:gd name="connsiteX1" fmla="*/ 130119 w 8166441"/>
              <a:gd name="connsiteY1" fmla="*/ 11987 h 5128735"/>
              <a:gd name="connsiteX2" fmla="*/ 6696880 w 8166441"/>
              <a:gd name="connsiteY2" fmla="*/ 17367 h 5128735"/>
              <a:gd name="connsiteX3" fmla="*/ 7197324 w 8166441"/>
              <a:gd name="connsiteY3" fmla="*/ 457339 h 5128735"/>
              <a:gd name="connsiteX4" fmla="*/ 7190998 w 8166441"/>
              <a:gd name="connsiteY4" fmla="*/ 3453753 h 5128735"/>
              <a:gd name="connsiteX5" fmla="*/ 7730672 w 8166441"/>
              <a:gd name="connsiteY5" fmla="*/ 3747796 h 5128735"/>
              <a:gd name="connsiteX6" fmla="*/ 8164728 w 8166441"/>
              <a:gd name="connsiteY6" fmla="*/ 3972239 h 5128735"/>
              <a:gd name="connsiteX7" fmla="*/ 8161763 w 8166441"/>
              <a:gd name="connsiteY7" fmla="*/ 4998616 h 5128735"/>
              <a:gd name="connsiteX8" fmla="*/ 8031644 w 8166441"/>
              <a:gd name="connsiteY8" fmla="*/ 5128735 h 5128735"/>
              <a:gd name="connsiteX9" fmla="*/ 130119 w 8166441"/>
              <a:gd name="connsiteY9" fmla="*/ 5128735 h 5128735"/>
              <a:gd name="connsiteX10" fmla="*/ 0 w 8166441"/>
              <a:gd name="connsiteY10" fmla="*/ 4998616 h 5128735"/>
              <a:gd name="connsiteX11" fmla="*/ 0 w 8166441"/>
              <a:gd name="connsiteY11" fmla="*/ 142106 h 5128735"/>
              <a:gd name="connsiteX0" fmla="*/ 0 w 8166441"/>
              <a:gd name="connsiteY0" fmla="*/ 130119 h 5116748"/>
              <a:gd name="connsiteX1" fmla="*/ 130119 w 8166441"/>
              <a:gd name="connsiteY1" fmla="*/ 0 h 5116748"/>
              <a:gd name="connsiteX2" fmla="*/ 6696880 w 8166441"/>
              <a:gd name="connsiteY2" fmla="*/ 5380 h 5116748"/>
              <a:gd name="connsiteX3" fmla="*/ 7197324 w 8166441"/>
              <a:gd name="connsiteY3" fmla="*/ 445352 h 5116748"/>
              <a:gd name="connsiteX4" fmla="*/ 7190998 w 8166441"/>
              <a:gd name="connsiteY4" fmla="*/ 3441766 h 5116748"/>
              <a:gd name="connsiteX5" fmla="*/ 7730672 w 8166441"/>
              <a:gd name="connsiteY5" fmla="*/ 3735809 h 5116748"/>
              <a:gd name="connsiteX6" fmla="*/ 8164728 w 8166441"/>
              <a:gd name="connsiteY6" fmla="*/ 3960252 h 5116748"/>
              <a:gd name="connsiteX7" fmla="*/ 8161763 w 8166441"/>
              <a:gd name="connsiteY7" fmla="*/ 4986629 h 5116748"/>
              <a:gd name="connsiteX8" fmla="*/ 8031644 w 8166441"/>
              <a:gd name="connsiteY8" fmla="*/ 5116748 h 5116748"/>
              <a:gd name="connsiteX9" fmla="*/ 130119 w 8166441"/>
              <a:gd name="connsiteY9" fmla="*/ 5116748 h 5116748"/>
              <a:gd name="connsiteX10" fmla="*/ 0 w 8166441"/>
              <a:gd name="connsiteY10" fmla="*/ 4986629 h 5116748"/>
              <a:gd name="connsiteX11" fmla="*/ 0 w 8166441"/>
              <a:gd name="connsiteY11" fmla="*/ 130119 h 5116748"/>
              <a:gd name="connsiteX0" fmla="*/ 0 w 8166441"/>
              <a:gd name="connsiteY0" fmla="*/ 132213 h 5118842"/>
              <a:gd name="connsiteX1" fmla="*/ 130119 w 8166441"/>
              <a:gd name="connsiteY1" fmla="*/ 2094 h 5118842"/>
              <a:gd name="connsiteX2" fmla="*/ 6696880 w 8166441"/>
              <a:gd name="connsiteY2" fmla="*/ 7474 h 5118842"/>
              <a:gd name="connsiteX3" fmla="*/ 7197324 w 8166441"/>
              <a:gd name="connsiteY3" fmla="*/ 447446 h 5118842"/>
              <a:gd name="connsiteX4" fmla="*/ 7190998 w 8166441"/>
              <a:gd name="connsiteY4" fmla="*/ 3320147 h 5118842"/>
              <a:gd name="connsiteX5" fmla="*/ 7730672 w 8166441"/>
              <a:gd name="connsiteY5" fmla="*/ 3737903 h 5118842"/>
              <a:gd name="connsiteX6" fmla="*/ 8164728 w 8166441"/>
              <a:gd name="connsiteY6" fmla="*/ 3962346 h 5118842"/>
              <a:gd name="connsiteX7" fmla="*/ 8161763 w 8166441"/>
              <a:gd name="connsiteY7" fmla="*/ 4988723 h 5118842"/>
              <a:gd name="connsiteX8" fmla="*/ 8031644 w 8166441"/>
              <a:gd name="connsiteY8" fmla="*/ 5118842 h 5118842"/>
              <a:gd name="connsiteX9" fmla="*/ 130119 w 8166441"/>
              <a:gd name="connsiteY9" fmla="*/ 5118842 h 5118842"/>
              <a:gd name="connsiteX10" fmla="*/ 0 w 8166441"/>
              <a:gd name="connsiteY10" fmla="*/ 4988723 h 5118842"/>
              <a:gd name="connsiteX11" fmla="*/ 0 w 8166441"/>
              <a:gd name="connsiteY11" fmla="*/ 132213 h 5118842"/>
              <a:gd name="connsiteX0" fmla="*/ 0 w 8165658"/>
              <a:gd name="connsiteY0" fmla="*/ 132213 h 5118842"/>
              <a:gd name="connsiteX1" fmla="*/ 130119 w 8165658"/>
              <a:gd name="connsiteY1" fmla="*/ 2094 h 5118842"/>
              <a:gd name="connsiteX2" fmla="*/ 6696880 w 8165658"/>
              <a:gd name="connsiteY2" fmla="*/ 7474 h 5118842"/>
              <a:gd name="connsiteX3" fmla="*/ 7197324 w 8165658"/>
              <a:gd name="connsiteY3" fmla="*/ 447446 h 5118842"/>
              <a:gd name="connsiteX4" fmla="*/ 7190998 w 8165658"/>
              <a:gd name="connsiteY4" fmla="*/ 3320147 h 5118842"/>
              <a:gd name="connsiteX5" fmla="*/ 7730672 w 8165658"/>
              <a:gd name="connsiteY5" fmla="*/ 3737903 h 5118842"/>
              <a:gd name="connsiteX6" fmla="*/ 8164728 w 8165658"/>
              <a:gd name="connsiteY6" fmla="*/ 3962346 h 5118842"/>
              <a:gd name="connsiteX7" fmla="*/ 8161763 w 8165658"/>
              <a:gd name="connsiteY7" fmla="*/ 4988723 h 5118842"/>
              <a:gd name="connsiteX8" fmla="*/ 8031644 w 8165658"/>
              <a:gd name="connsiteY8" fmla="*/ 5118842 h 5118842"/>
              <a:gd name="connsiteX9" fmla="*/ 130119 w 8165658"/>
              <a:gd name="connsiteY9" fmla="*/ 5118842 h 5118842"/>
              <a:gd name="connsiteX10" fmla="*/ 0 w 8165658"/>
              <a:gd name="connsiteY10" fmla="*/ 4988723 h 5118842"/>
              <a:gd name="connsiteX11" fmla="*/ 0 w 8165658"/>
              <a:gd name="connsiteY11" fmla="*/ 132213 h 5118842"/>
              <a:gd name="connsiteX0" fmla="*/ 0 w 8165658"/>
              <a:gd name="connsiteY0" fmla="*/ 130119 h 5116748"/>
              <a:gd name="connsiteX1" fmla="*/ 130119 w 8165658"/>
              <a:gd name="connsiteY1" fmla="*/ 0 h 5116748"/>
              <a:gd name="connsiteX2" fmla="*/ 6696880 w 8165658"/>
              <a:gd name="connsiteY2" fmla="*/ 5380 h 5116748"/>
              <a:gd name="connsiteX3" fmla="*/ 7197324 w 8165658"/>
              <a:gd name="connsiteY3" fmla="*/ 445352 h 5116748"/>
              <a:gd name="connsiteX4" fmla="*/ 7190998 w 8165658"/>
              <a:gd name="connsiteY4" fmla="*/ 3318053 h 5116748"/>
              <a:gd name="connsiteX5" fmla="*/ 7730672 w 8165658"/>
              <a:gd name="connsiteY5" fmla="*/ 3735809 h 5116748"/>
              <a:gd name="connsiteX6" fmla="*/ 8164728 w 8165658"/>
              <a:gd name="connsiteY6" fmla="*/ 3960252 h 5116748"/>
              <a:gd name="connsiteX7" fmla="*/ 8161763 w 8165658"/>
              <a:gd name="connsiteY7" fmla="*/ 4986629 h 5116748"/>
              <a:gd name="connsiteX8" fmla="*/ 8031644 w 8165658"/>
              <a:gd name="connsiteY8" fmla="*/ 5116748 h 5116748"/>
              <a:gd name="connsiteX9" fmla="*/ 130119 w 8165658"/>
              <a:gd name="connsiteY9" fmla="*/ 5116748 h 5116748"/>
              <a:gd name="connsiteX10" fmla="*/ 0 w 8165658"/>
              <a:gd name="connsiteY10" fmla="*/ 4986629 h 5116748"/>
              <a:gd name="connsiteX11" fmla="*/ 0 w 8165658"/>
              <a:gd name="connsiteY11" fmla="*/ 130119 h 511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65658" h="5116748">
                <a:moveTo>
                  <a:pt x="0" y="130119"/>
                </a:moveTo>
                <a:cubicBezTo>
                  <a:pt x="0" y="58256"/>
                  <a:pt x="58256" y="0"/>
                  <a:pt x="130119" y="0"/>
                </a:cubicBezTo>
                <a:lnTo>
                  <a:pt x="6696880" y="5380"/>
                </a:lnTo>
                <a:cubicBezTo>
                  <a:pt x="7073302" y="9681"/>
                  <a:pt x="7201032" y="-15320"/>
                  <a:pt x="7197324" y="445352"/>
                </a:cubicBezTo>
                <a:cubicBezTo>
                  <a:pt x="7193616" y="906024"/>
                  <a:pt x="7181893" y="2738267"/>
                  <a:pt x="7190998" y="3318053"/>
                </a:cubicBezTo>
                <a:cubicBezTo>
                  <a:pt x="7178588" y="3709580"/>
                  <a:pt x="7463496" y="3735456"/>
                  <a:pt x="7730672" y="3735809"/>
                </a:cubicBezTo>
                <a:cubicBezTo>
                  <a:pt x="8030121" y="3725404"/>
                  <a:pt x="8178941" y="3684547"/>
                  <a:pt x="8164728" y="3960252"/>
                </a:cubicBezTo>
                <a:cubicBezTo>
                  <a:pt x="8167326" y="4479879"/>
                  <a:pt x="8159165" y="4467002"/>
                  <a:pt x="8161763" y="4986629"/>
                </a:cubicBezTo>
                <a:cubicBezTo>
                  <a:pt x="8161763" y="5058492"/>
                  <a:pt x="8103507" y="5116748"/>
                  <a:pt x="8031644" y="5116748"/>
                </a:cubicBezTo>
                <a:lnTo>
                  <a:pt x="130119" y="5116748"/>
                </a:lnTo>
                <a:cubicBezTo>
                  <a:pt x="58256" y="5116748"/>
                  <a:pt x="0" y="5058492"/>
                  <a:pt x="0" y="4986629"/>
                </a:cubicBezTo>
                <a:lnTo>
                  <a:pt x="0" y="130119"/>
                </a:lnTo>
                <a:close/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t="25388" r="12114" b="24243"/>
          <a:stretch/>
        </p:blipFill>
        <p:spPr>
          <a:xfrm>
            <a:off x="413086" y="1005891"/>
            <a:ext cx="542109" cy="3598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0" t="28776" r="26596" b="28955"/>
          <a:stretch/>
        </p:blipFill>
        <p:spPr>
          <a:xfrm>
            <a:off x="920166" y="2837097"/>
            <a:ext cx="612103" cy="5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</a:t>
            </a:r>
            <a:r>
              <a:rPr lang="pt-BR" sz="3200" dirty="0"/>
              <a:t> Entrega e Implantação contínua</a:t>
            </a:r>
          </a:p>
          <a:p>
            <a:endParaRPr lang="pt-BR" sz="3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-277093" y="1042553"/>
            <a:ext cx="11438383" cy="2836719"/>
            <a:chOff x="-221674" y="2178626"/>
            <a:chExt cx="11438383" cy="28367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674" y="2178626"/>
              <a:ext cx="11438383" cy="28367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77287" y="3721680"/>
              <a:ext cx="15004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CODE</a:t>
              </a:r>
              <a:endPara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155" y="2708132"/>
              <a:ext cx="879764" cy="8797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717" y="2655096"/>
              <a:ext cx="932800" cy="9328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3704380" y="3712591"/>
              <a:ext cx="15680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BUILD</a:t>
              </a:r>
              <a:endPara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995" y="2655096"/>
              <a:ext cx="932800" cy="9328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531" y="2620756"/>
              <a:ext cx="1001479" cy="1001479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6096659" y="3712591"/>
              <a:ext cx="12554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</a:t>
              </a:r>
              <a:endPara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143928" y="3712591"/>
              <a:ext cx="19786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DEPLOY</a:t>
              </a:r>
              <a:endPara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36" y="4247715"/>
            <a:ext cx="1045902" cy="7553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83" y="4247715"/>
            <a:ext cx="1045902" cy="75537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812" y="4090695"/>
            <a:ext cx="1018631" cy="101863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499654" y="5133003"/>
            <a:ext cx="1412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Deploy</a:t>
            </a:r>
            <a:endParaRPr lang="pt-BR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99507" y="5133003"/>
            <a:ext cx="1822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Pipeline</a:t>
            </a:r>
            <a:endParaRPr lang="pt-BR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51568" y="5142092"/>
            <a:ext cx="1586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Commit</a:t>
            </a:r>
            <a:endParaRPr lang="pt-BR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596527" y="5795155"/>
            <a:ext cx="511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80% </a:t>
            </a:r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cobertura de testes</a:t>
            </a:r>
          </a:p>
          <a:p>
            <a:pPr algn="r"/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 Continuous </a:t>
            </a:r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e Continuous Integration</a:t>
            </a:r>
            <a:endParaRPr lang="pt-BR" sz="12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40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   </a:t>
            </a:r>
            <a:r>
              <a:rPr lang="pt-BR" sz="3200" dirty="0" smtClean="0"/>
              <a:t>Cronograma</a:t>
            </a:r>
            <a:endParaRPr lang="pt-BR" sz="3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" y="1378013"/>
            <a:ext cx="12072236" cy="44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75408" y="1390933"/>
            <a:ext cx="75678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Back-end e aplicação onde usuários efetuam trades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Altíssima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Hospedado na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Portal Administrativo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Corretora </a:t>
            </a: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 </a:t>
            </a: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 - Livro de </a:t>
            </a: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milhões de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trades por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Arquitetura padrão Lmax </a:t>
            </a: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Martin Fowler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Padrão Disruptor</a:t>
            </a:r>
            <a:endParaRPr lang="pt-BR" dirty="0" smtClean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Simpatia Mecânica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 Data Real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Mensageria – Rabbit MQ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 – Em memória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7608"/>
            <a:ext cx="7375359" cy="5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l" defTabSz="609585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609585" algn="l"/>
              </a:tabLst>
              <a:defRPr lang="en-US" sz="3467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pt-BR" sz="3200" dirty="0"/>
              <a:t> </a:t>
            </a:r>
            <a:r>
              <a:rPr lang="pt-BR" sz="3200" dirty="0" smtClean="0"/>
              <a:t>   Estudo de caso - </a:t>
            </a:r>
            <a:r>
              <a:rPr lang="pt-BR" sz="3200" dirty="0" smtClean="0"/>
              <a:t>Exchange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4515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pro 2014 PPT Theme">
  <a:themeElements>
    <a:clrScheme name="Wipro Template 2014">
      <a:dk1>
        <a:srgbClr val="000000"/>
      </a:dk1>
      <a:lt1>
        <a:srgbClr val="FFFFFF"/>
      </a:lt1>
      <a:dk2>
        <a:srgbClr val="0E3570"/>
      </a:dk2>
      <a:lt2>
        <a:srgbClr val="F2F2F2"/>
      </a:lt2>
      <a:accent1>
        <a:srgbClr val="0E3570"/>
      </a:accent1>
      <a:accent2>
        <a:srgbClr val="646363"/>
      </a:accent2>
      <a:accent3>
        <a:srgbClr val="6DC24B"/>
      </a:accent3>
      <a:accent4>
        <a:srgbClr val="FFDA29"/>
      </a:accent4>
      <a:accent5>
        <a:srgbClr val="EF3341"/>
      </a:accent5>
      <a:accent6>
        <a:srgbClr val="00A2E0"/>
      </a:accent6>
      <a:hlink>
        <a:srgbClr val="646363"/>
      </a:hlink>
      <a:folHlink>
        <a:srgbClr val="646363"/>
      </a:folHlink>
    </a:clrScheme>
    <a:fontScheme name="Wipro PPT Fonts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headEnd type="none" w="med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pro_Corp_Presentation_Template_ Confidential_2017 [Read-Only]" id="{1443DD43-BD9B-48AD-A9F7-6CBE6BD1E543}" vid="{3B10A19D-94B1-4788-AEC1-BDCC00B83B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38833</TotalTime>
  <Words>550</Words>
  <Application>Microsoft Office PowerPoint</Application>
  <PresentationFormat>Widescreen</PresentationFormat>
  <Paragraphs>164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Bauhaus 93</vt:lpstr>
      <vt:lpstr>Calibri</vt:lpstr>
      <vt:lpstr>Segoe UI</vt:lpstr>
      <vt:lpstr>Wingdings</vt:lpstr>
      <vt:lpstr>Wipro 2014 PPT Theme</vt:lpstr>
      <vt:lpstr>AWS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Marcelo Nieto Velasco (BAS)</dc:creator>
  <cp:lastModifiedBy>Juliano Marcos Martins (Financial Services)</cp:lastModifiedBy>
  <cp:revision>1406</cp:revision>
  <dcterms:created xsi:type="dcterms:W3CDTF">2017-08-30T07:42:27Z</dcterms:created>
  <dcterms:modified xsi:type="dcterms:W3CDTF">2019-03-21T14:18:22Z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9a70571-31c6-4603-80c1-ef2fb871a62a_Enabled">
    <vt:lpwstr>True</vt:lpwstr>
  </property>
  <property fmtid="{D5CDD505-2E9C-101B-9397-08002B2CF9AE}" pid="3" name="MSIP_Label_b9a70571-31c6-4603-80c1-ef2fb871a62a_SiteId">
    <vt:lpwstr>258ac4e4-146a-411e-9dc8-79a9e12fd6da</vt:lpwstr>
  </property>
  <property fmtid="{D5CDD505-2E9C-101B-9397-08002B2CF9AE}" pid="4" name="MSIP_Label_b9a70571-31c6-4603-80c1-ef2fb871a62a_Ref">
    <vt:lpwstr>https://api.informationprotection.azure.com/api/258ac4e4-146a-411e-9dc8-79a9e12fd6da</vt:lpwstr>
  </property>
  <property fmtid="{D5CDD505-2E9C-101B-9397-08002B2CF9AE}" pid="5" name="MSIP_Label_b9a70571-31c6-4603-80c1-ef2fb871a62a_Owner">
    <vt:lpwstr>MA332294@wipro.com</vt:lpwstr>
  </property>
  <property fmtid="{D5CDD505-2E9C-101B-9397-08002B2CF9AE}" pid="6" name="MSIP_Label_b9a70571-31c6-4603-80c1-ef2fb871a62a_SetDate">
    <vt:lpwstr>2018-02-14T14:25:57.2156929-02:00</vt:lpwstr>
  </property>
  <property fmtid="{D5CDD505-2E9C-101B-9397-08002B2CF9AE}" pid="7" name="MSIP_Label_b9a70571-31c6-4603-80c1-ef2fb871a62a_Name">
    <vt:lpwstr>Internal</vt:lpwstr>
  </property>
  <property fmtid="{D5CDD505-2E9C-101B-9397-08002B2CF9AE}" pid="8" name="MSIP_Label_b9a70571-31c6-4603-80c1-ef2fb871a62a_Application">
    <vt:lpwstr>Microsoft Azure Information Protection</vt:lpwstr>
  </property>
  <property fmtid="{D5CDD505-2E9C-101B-9397-08002B2CF9AE}" pid="9" name="MSIP_Label_b9a70571-31c6-4603-80c1-ef2fb871a62a_Extended_MSFT_Method">
    <vt:lpwstr>Automatic</vt:lpwstr>
  </property>
  <property fmtid="{D5CDD505-2E9C-101B-9397-08002B2CF9AE}" pid="10" name="Sensitivity">
    <vt:lpwstr>Internal</vt:lpwstr>
  </property>
</Properties>
</file>